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2.xml"/>
  <Override ContentType="application/vnd.openxmlformats-officedocument.drawingml.chartshapes+xml" PartName="/ppt/drawings/drawing5.xml"/>
  <Override ContentType="application/vnd.openxmlformats-officedocument.drawingml.chartshapes+xml" PartName="/ppt/drawings/drawing1.xml"/>
  <Override ContentType="application/vnd.openxmlformats-officedocument.drawingml.chartshapes+xml" PartName="/ppt/drawings/drawing3.xml"/>
  <Override ContentType="application/vnd.openxmlformats-officedocument.drawingml.chartshapes+xml" PartName="/ppt/drawings/drawing4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13716000" cx="24382400"/>
  <p:notesSz cx="6858000" cy="9144000"/>
  <p:embeddedFontLst>
    <p:embeddedFont>
      <p:font typeface="Tahoma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926">
          <p15:clr>
            <a:srgbClr val="A4A3A4"/>
          </p15:clr>
        </p15:guide>
        <p15:guide id="2" pos="15073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2" roundtripDataSignature="AMtx7mh2IrQujDdATrqi6ECi6E9olH0I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A4FC72B-73D6-4BC9-9EDD-21869B9E534B}">
  <a:tblStyle styleId="{4A4FC72B-73D6-4BC9-9EDD-21869B9E534B}" styleName="Table_0">
    <a:wholeTbl>
      <a:tcTxStyle b="off" i="off">
        <a:font>
          <a:latin typeface="TT Norms Pro Medium"/>
          <a:ea typeface="TT Norms Pro Medium"/>
          <a:cs typeface="TT Norms Pro Medium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926" orient="horz"/>
        <p:guide pos="15073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Tahoma-bold.fntdata"/><Relationship Id="rId30" Type="http://schemas.openxmlformats.org/officeDocument/2006/relationships/font" Target="fonts/Tahoma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2.xml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openxmlformats.org/officeDocument/2006/relationships/chartUserShapes" Target="../drawings/drawing3.xml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openxmlformats.org/officeDocument/2006/relationships/chartUserShapes" Target="../drawings/drawing4.xml"/></Relationships>
</file>

<file path=ppt/charts/_rels/chart5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12980129561389E-2"/>
          <c:y val="7.7782814609507089E-2"/>
          <c:w val="0.81404948342675998"/>
          <c:h val="0.80351379646005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1-61F7-4D72-95F0-D69FFA94E56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3-61F7-4D72-95F0-D69FFA94E56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5-61F7-4D72-95F0-D69FFA94E563}"/>
              </c:ext>
            </c:extLst>
          </c:dPt>
          <c:cat>
            <c:strRef>
              <c:f>Лист1!$A$2:$A$4</c:f>
              <c:strCache>
                <c:ptCount val="3"/>
                <c:pt idx="0">
                  <c:v>столбец 1</c:v>
                </c:pt>
                <c:pt idx="2">
                  <c:v>столбец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F7-4D72-95F0-D69FFA94E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5"/>
        <c:holeSize val="7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12980129561389E-2"/>
          <c:y val="7.7782814609507089E-2"/>
          <c:w val="0.81404948342675998"/>
          <c:h val="0.80351379646005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1-6A11-413C-BC18-33F09E3D73A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3-6A11-413C-BC18-33F09E3D73A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5-6A11-413C-BC18-33F09E3D73A4}"/>
              </c:ext>
            </c:extLst>
          </c:dPt>
          <c:cat>
            <c:strRef>
              <c:f>Лист1!$A$2:$A$4</c:f>
              <c:strCache>
                <c:ptCount val="3"/>
                <c:pt idx="0">
                  <c:v>столбец 1</c:v>
                </c:pt>
                <c:pt idx="2">
                  <c:v>столбец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11-413C-BC18-33F09E3D7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5"/>
        <c:holeSize val="7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8891163460541"/>
          <c:y val="0.11744991361824186"/>
          <c:w val="0.8662961751037217"/>
          <c:h val="0.78609542476110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/>
            </a:solidFill>
            <a:ln w="10160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136-4F77-8E9A-FB102B5EB7F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136-4F77-8E9A-FB102B5EB7F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136-4F77-8E9A-FB102B5EB7F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136-4F77-8E9A-FB102B5EB7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220</c:v>
                </c:pt>
                <c:pt idx="1">
                  <c:v>320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36-4F77-8E9A-FB102B5EB7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 w="1016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00" b="0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330</c:v>
                </c:pt>
                <c:pt idx="1">
                  <c:v>380</c:v>
                </c:pt>
                <c:pt idx="2">
                  <c:v>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36-4F77-8E9A-FB102B5EB7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 w="1016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290</c:v>
                </c:pt>
                <c:pt idx="1">
                  <c:v>440</c:v>
                </c:pt>
                <c:pt idx="2">
                  <c:v>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36-4F77-8E9A-FB102B5EB7F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/>
            </a:solidFill>
            <a:ln w="1016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490</c:v>
                </c:pt>
                <c:pt idx="1">
                  <c:v>510</c:v>
                </c:pt>
                <c:pt idx="2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136-4F77-8E9A-FB102B5EB7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-20"/>
        <c:axId val="34065792"/>
        <c:axId val="33428608"/>
      </c:barChart>
      <c:catAx>
        <c:axId val="34065792"/>
        <c:scaling>
          <c:orientation val="minMax"/>
        </c:scaling>
        <c:delete val="1"/>
        <c:axPos val="b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one"/>
        <c:crossAx val="33428608"/>
        <c:crossesAt val="10"/>
        <c:auto val="1"/>
        <c:lblAlgn val="ctr"/>
        <c:lblOffset val="100"/>
        <c:tickMarkSkip val="1"/>
        <c:noMultiLvlLbl val="0"/>
      </c:catAx>
      <c:valAx>
        <c:axId val="33428608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low"/>
        <c:spPr>
          <a:noFill/>
          <a:ln w="3175">
            <a:solidFill>
              <a:schemeClr val="tx2">
                <a:lumMod val="40000"/>
                <a:lumOff val="60000"/>
              </a:schemeClr>
            </a:solidFill>
            <a:prstDash val="sys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34065792"/>
        <c:crosses val="autoZero"/>
        <c:crossBetween val="between"/>
        <c:majorUnit val="20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12980129561389E-2"/>
          <c:y val="7.7782814609507089E-2"/>
          <c:w val="0.81404948342675998"/>
          <c:h val="0.80351379646005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1-6EC5-4567-A4D8-5CDF7CA2A2C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3-6EC5-4567-A4D8-5CDF7CA2A2CB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5-6EC5-4567-A4D8-5CDF7CA2A2CB}"/>
              </c:ext>
            </c:extLst>
          </c:dPt>
          <c:cat>
            <c:strRef>
              <c:f>Лист1!$A$2:$A$4</c:f>
              <c:strCache>
                <c:ptCount val="3"/>
                <c:pt idx="0">
                  <c:v>столбец 1</c:v>
                </c:pt>
                <c:pt idx="1">
                  <c:v>столбец 2</c:v>
                </c:pt>
                <c:pt idx="2">
                  <c:v>столбец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</c:v>
                </c:pt>
                <c:pt idx="1">
                  <c:v>10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C5-4567-A4D8-5CDF7CA2A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1"/>
        <c:holeSize val="7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12980129561389E-2"/>
          <c:y val="7.7782814609507089E-2"/>
          <c:w val="0.81404948342675998"/>
          <c:h val="0.80351379646005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1-051C-449D-90A4-2B3A45B736E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3-051C-449D-90A4-2B3A45B736EC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5-051C-449D-90A4-2B3A45B736EC}"/>
              </c:ext>
            </c:extLst>
          </c:dPt>
          <c:cat>
            <c:strRef>
              <c:f>Лист1!$A$2:$A$4</c:f>
              <c:strCache>
                <c:ptCount val="3"/>
                <c:pt idx="0">
                  <c:v>столбец 1</c:v>
                </c:pt>
                <c:pt idx="1">
                  <c:v>столбец 2</c:v>
                </c:pt>
                <c:pt idx="2">
                  <c:v>столбец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</c:v>
                </c:pt>
                <c:pt idx="1">
                  <c:v>10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1C-449D-90A4-2B3A45B73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1"/>
        <c:holeSize val="7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0.3823</cdr:x>
      <cdr:y>0.4351</cdr:y>
    </cdr:from>
    <cdr:to>
      <cdr:x>0.59367</cdr:x>
      <cdr:y>0.5478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29100" y="3031472"/>
          <a:ext cx="1453602" cy="785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40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</a:t>
          </a:r>
          <a:r>
            <a:rPr lang="ru-RU" sz="40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0.3823</cdr:x>
      <cdr:y>0.4351</cdr:y>
    </cdr:from>
    <cdr:to>
      <cdr:x>0.59367</cdr:x>
      <cdr:y>0.5478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29100" y="3031472"/>
          <a:ext cx="1453602" cy="785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40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</a:t>
          </a:r>
          <a:r>
            <a:rPr lang="ru-RU" sz="40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0.12193</cdr:x>
      <cdr:y>0.11589</cdr:y>
    </cdr:from>
    <cdr:to>
      <cdr:x>1</cdr:x>
      <cdr:y>0.11875</cdr:y>
    </cdr:to>
    <cdr:cxnSp macro="">
      <cdr:nvCxnSpPr>
        <cdr:cNvPr id="12" name="Прямая соединительная линия 11">
          <a:extLst xmlns:a="http://schemas.openxmlformats.org/drawingml/2006/main">
            <a:ext uri="{FF2B5EF4-FFF2-40B4-BE49-F238E27FC236}">
              <a16:creationId xmlns:a16="http://schemas.microsoft.com/office/drawing/2014/main" id="{430B6575-C28A-39C7-D7BC-873C58614E51}"/>
            </a:ext>
          </a:extLst>
        </cdr:cNvPr>
        <cdr:cNvCxnSpPr/>
      </cdr:nvCxnSpPr>
      <cdr:spPr>
        <a:xfrm xmlns:a="http://schemas.openxmlformats.org/drawingml/2006/main">
          <a:off x="1363396" y="870857"/>
          <a:ext cx="9818685" cy="21450"/>
        </a:xfrm>
        <a:prstGeom xmlns:a="http://schemas.openxmlformats.org/drawingml/2006/main" prst="line">
          <a:avLst/>
        </a:prstGeom>
        <a:ln xmlns:a="http://schemas.openxmlformats.org/drawingml/2006/main" w="19050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0.98388</cdr:x>
      <cdr:y>0.03731</cdr:y>
    </cdr:from>
    <cdr:to>
      <cdr:x>0.98388</cdr:x>
      <cdr:y>0.95713</cdr:y>
    </cdr:to>
    <cdr:cxnSp macro="">
      <cdr:nvCxnSpPr>
        <cdr:cNvPr id="20" name="Прямая соединительная линия 19">
          <a:extLst xmlns:a="http://schemas.openxmlformats.org/drawingml/2006/main">
            <a:ext uri="{FF2B5EF4-FFF2-40B4-BE49-F238E27FC236}">
              <a16:creationId xmlns:a16="http://schemas.microsoft.com/office/drawing/2014/main" id="{5F40C21E-B681-1C81-FC9B-B26DC0437029}"/>
            </a:ext>
          </a:extLst>
        </cdr:cNvPr>
        <cdr:cNvCxnSpPr/>
      </cdr:nvCxnSpPr>
      <cdr:spPr>
        <a:xfrm xmlns:a="http://schemas.openxmlformats.org/drawingml/2006/main">
          <a:off x="12991730" y="280369"/>
          <a:ext cx="0" cy="6911820"/>
        </a:xfrm>
        <a:prstGeom xmlns:a="http://schemas.openxmlformats.org/drawingml/2006/main" prst="line">
          <a:avLst/>
        </a:prstGeom>
        <a:ln xmlns:a="http://schemas.openxmlformats.org/drawingml/2006/main" w="38100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0.12205</cdr:x>
      <cdr:y>0.04924</cdr:y>
    </cdr:from>
    <cdr:to>
      <cdr:x>0.12205</cdr:x>
      <cdr:y>0.88702</cdr:y>
    </cdr:to>
    <cdr:cxnSp macro="">
      <cdr:nvCxnSpPr>
        <cdr:cNvPr id="21" name="Прямая соединительная линия 20">
          <a:extLst xmlns:a="http://schemas.openxmlformats.org/drawingml/2006/main">
            <a:ext uri="{FF2B5EF4-FFF2-40B4-BE49-F238E27FC236}">
              <a16:creationId xmlns:a16="http://schemas.microsoft.com/office/drawing/2014/main" id="{F5A7A3CC-E249-774A-2B3E-DE7C46769611}"/>
            </a:ext>
          </a:extLst>
        </cdr:cNvPr>
        <cdr:cNvCxnSpPr/>
      </cdr:nvCxnSpPr>
      <cdr:spPr>
        <a:xfrm xmlns:a="http://schemas.openxmlformats.org/drawingml/2006/main">
          <a:off x="1611655" y="370005"/>
          <a:ext cx="0" cy="6295346"/>
        </a:xfrm>
        <a:prstGeom xmlns:a="http://schemas.openxmlformats.org/drawingml/2006/main" prst="line">
          <a:avLst/>
        </a:prstGeom>
        <a:ln xmlns:a="http://schemas.openxmlformats.org/drawingml/2006/main" w="25400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0.19851</cdr:x>
      <cdr:y>0.9733</cdr:y>
    </cdr:from>
    <cdr:to>
      <cdr:x>0.33395</cdr:x>
      <cdr:y>1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2219739" y="6430285"/>
          <a:ext cx="1514475" cy="176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0.24084</cdr:x>
      <cdr:y>0.93836</cdr:y>
    </cdr:from>
    <cdr:to>
      <cdr:x>0.35073</cdr:x>
      <cdr:y>1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3088469" y="7439934"/>
          <a:ext cx="1409216" cy="488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</a:t>
          </a:r>
          <a:r>
            <a:rPr lang="en-US" sz="28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</a:t>
          </a:r>
          <a:endParaRPr lang="ru-RU" sz="2800" b="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0.53005</cdr:x>
      <cdr:y>0.93836</cdr:y>
    </cdr:from>
    <cdr:to>
      <cdr:x>0.63993</cdr:x>
      <cdr:y>1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6797264" y="7439934"/>
          <a:ext cx="1409089" cy="488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</a:t>
          </a:r>
          <a:r>
            <a:rPr lang="en-US" sz="28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21</a:t>
          </a:r>
          <a:endParaRPr lang="ru-RU" sz="2800" b="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0.79485</cdr:x>
      <cdr:y>0.93836</cdr:y>
    </cdr:from>
    <cdr:to>
      <cdr:x>0.90474</cdr:x>
      <cdr:y>1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10193076" y="7439934"/>
          <a:ext cx="1409216" cy="488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</a:t>
          </a:r>
          <a:r>
            <a:rPr lang="en-US" sz="28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  <a:endParaRPr lang="ru-RU" sz="2800" b="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0.02461</cdr:x>
      <cdr:y>0.01474</cdr:y>
    </cdr:from>
    <cdr:to>
      <cdr:x>0.13449</cdr:x>
      <cdr:y>0.07178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315630" y="116906"/>
          <a:ext cx="1409089" cy="452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>
              <a:solidFill>
                <a:schemeClr val="tx2"/>
              </a:solidFill>
            </a:rPr>
            <a:t>млн. 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0.37941</cdr:x>
      <cdr:y>0.41228</cdr:y>
    </cdr:from>
    <cdr:to>
      <cdr:x>0.59078</cdr:x>
      <cdr:y>0.52498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09228" y="2872448"/>
          <a:ext cx="1453567" cy="785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40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</a:t>
          </a:r>
          <a:r>
            <a:rPr lang="ru-RU" sz="40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21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0.37941</cdr:x>
      <cdr:y>0.41228</cdr:y>
    </cdr:from>
    <cdr:to>
      <cdr:x>0.59078</cdr:x>
      <cdr:y>0.52498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09228" y="2872448"/>
          <a:ext cx="1453567" cy="785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4000" b="0" dirty="0">
              <a:solidFill>
                <a:schemeClr val="tx2"/>
              </a:solidFill>
              <a:latin typeface="+mn-lt"/>
            </a:rPr>
            <a:t>20</a:t>
          </a:r>
          <a:r>
            <a:rPr lang="ru-RU" sz="4000" b="0" dirty="0">
              <a:solidFill>
                <a:schemeClr val="tx2"/>
              </a:solidFill>
              <a:latin typeface="+mn-lt"/>
            </a:rPr>
            <a:t>2</a:t>
          </a:r>
          <a:r>
            <a:rPr lang="en-US" sz="4000" b="0" dirty="0">
              <a:solidFill>
                <a:schemeClr val="tx2"/>
              </a:solidFill>
              <a:latin typeface="+mn-lt"/>
            </a:rPr>
            <a:t>2</a:t>
          </a:r>
          <a:endParaRPr lang="ru-RU" sz="4000" b="0" dirty="0">
            <a:solidFill>
              <a:schemeClr val="tx2"/>
            </a:solidFill>
            <a:latin typeface="+mn-lt"/>
          </a:endParaRPr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как изменить картинку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правый клик по изображению - формат изображения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вкладка заливка - рисунок или текстура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выбрать рисунок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вкладка формат - Обрезка - заливка - двигать за круглые точки в углах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увеличивать и двигать картинку, чтобы получить нужное изображение</a:t>
            </a:r>
            <a:endParaRPr/>
          </a:p>
        </p:txBody>
      </p:sp>
      <p:sp>
        <p:nvSpPr>
          <p:cNvPr id="298" name="Google Shape;29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как изменить картинку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правый клик по изображению - формат изображения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вкладка заливка - рисунок или текстура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выбрать рисунок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вкладка формат - Обрезка - заливка - двигать за круглые точки в углах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увеличивать и двигать картинку, чтобы получить нужное изображение</a:t>
            </a:r>
            <a:endParaRPr/>
          </a:p>
        </p:txBody>
      </p:sp>
      <p:sp>
        <p:nvSpPr>
          <p:cNvPr id="319" name="Google Shape;31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как изменить картинку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правый клик по изображению - формат изображения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вкладка заливка - рисунок или текстура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выбрать рисунок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вкладка формат - Обрезка - заливка - двигать за круглые точки в углах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увеличивать и двигать картинку, чтобы получить нужное изображение</a:t>
            </a:r>
            <a:endParaRPr/>
          </a:p>
        </p:txBody>
      </p:sp>
      <p:sp>
        <p:nvSpPr>
          <p:cNvPr id="343" name="Google Shape;34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как изменить картинку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правый клик по изображению - формат изображения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вкладка заливка - рисунок или текстура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выбрать рисунок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вкладка формат - Обрезка - заливка - двигать за круглые точки в углах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увеличивать и двигать картинку, чтобы получить нужное изображение</a:t>
            </a:r>
            <a:endParaRPr/>
          </a:p>
        </p:txBody>
      </p:sp>
      <p:sp>
        <p:nvSpPr>
          <p:cNvPr id="442" name="Google Shape;44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как изменить картинку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правый клик по изображению - формат изображения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вкладка заливка - рисунок или текстура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выбрать рисунок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вкладка формат - Обрезка - заливка - двигать за круглые точки в углах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увеличивать и двигать картинку, чтобы получить нужное изображение</a:t>
            </a:r>
            <a:endParaRPr/>
          </a:p>
        </p:txBody>
      </p:sp>
      <p:sp>
        <p:nvSpPr>
          <p:cNvPr id="455" name="Google Shape;455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как изменить картинку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Клик по изображению – сверху Формат – область выделения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Выбрать Рисунок – можно удалить и вставить другой, правый клик по рисунку, переместить на задний план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Сверху формат – обрезка, обрезать как нужно, двигать картинку, чтобы получить нужное изображение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как изменить картинку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Клик по изображению – сверху Формат – область выделения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Выбрать Рисунок – можно удалить и вставить другой, правый клик по рисунку, переместить на задний план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Сверху формат – обрезка, обрезать как нужно, двигать картинку, чтобы получить нужное изображение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как изменить картинку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Клик по изображению – сверху Формат – область выделения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Выбрать Рисунок – можно удалить и вставить другой, правый клик по рисунку, переместить на задний план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Сверху формат – обрезка, обрезать как нужно, двигать картинку, чтобы получить нужное изображение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как изменить картинку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Клик по изображению – сверху Формат – область выделения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Выбрать Рисунок – можно удалить и вставить другой, правый клик по рисунку, переместить на задний план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Сверху формат – обрезка, обрезать как нужно, двигать картинку, чтобы получить нужное изображение</a:t>
            </a:r>
            <a:endParaRPr/>
          </a:p>
        </p:txBody>
      </p:sp>
      <p:sp>
        <p:nvSpPr>
          <p:cNvPr id="268" name="Google Shape;26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как изменить картинку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Клик по изображению – сверху Формат – область выделения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Выбрать Рисунок – можно удалить и вставить другой, правый клик по рисунку, переместить на задний план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Сверху формат – обрезка, обрезать как нужно, двигать картинку, чтобы получить нужное изображение</a:t>
            </a:r>
            <a:endParaRPr/>
          </a:p>
        </p:txBody>
      </p:sp>
      <p:sp>
        <p:nvSpPr>
          <p:cNvPr id="278" name="Google Shape;27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как изменить картинку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Клик по изображению – сверху Формат – область выделения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Выбрать Рисунок – можно удалить и вставить другой, правый клик по рисунку, переместить на задний план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Сверху формат – обрезка, обрезать как нужно, двигать картинку, чтобы получить нужное изображение</a:t>
            </a:r>
            <a:endParaRPr/>
          </a:p>
        </p:txBody>
      </p:sp>
      <p:sp>
        <p:nvSpPr>
          <p:cNvPr id="288" name="Google Shape;28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7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Relationship Id="rId3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ctrTitle"/>
          </p:nvPr>
        </p:nvSpPr>
        <p:spPr>
          <a:xfrm>
            <a:off x="1298516" y="5185743"/>
            <a:ext cx="9952581" cy="4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5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Font typeface="Arial"/>
              <a:buNone/>
              <a:defRPr sz="8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" type="subTitle"/>
          </p:nvPr>
        </p:nvSpPr>
        <p:spPr>
          <a:xfrm>
            <a:off x="1298516" y="9569590"/>
            <a:ext cx="9952581" cy="1999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18" name="Google Shape;18;p25"/>
          <p:cNvSpPr txBox="1"/>
          <p:nvPr>
            <p:ph idx="10" type="dt"/>
          </p:nvPr>
        </p:nvSpPr>
        <p:spPr>
          <a:xfrm>
            <a:off x="1300460" y="11867187"/>
            <a:ext cx="303341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7016" y="767824"/>
            <a:ext cx="5534946" cy="2733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ри колонки">
  <p:cSld name="Три колонки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4"/>
          <p:cNvSpPr txBox="1"/>
          <p:nvPr>
            <p:ph type="ctrTitle"/>
          </p:nvPr>
        </p:nvSpPr>
        <p:spPr>
          <a:xfrm>
            <a:off x="1298516" y="2115691"/>
            <a:ext cx="10626783" cy="1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178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Font typeface="Arial"/>
              <a:buNone/>
              <a:defRPr sz="7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8" name="Google Shape;9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5865" y="5430202"/>
            <a:ext cx="162178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4"/>
          <p:cNvSpPr txBox="1"/>
          <p:nvPr>
            <p:ph idx="1" type="body"/>
          </p:nvPr>
        </p:nvSpPr>
        <p:spPr>
          <a:xfrm>
            <a:off x="1298516" y="7924800"/>
            <a:ext cx="6936767" cy="3795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34"/>
          <p:cNvSpPr txBox="1"/>
          <p:nvPr>
            <p:ph idx="2" type="body"/>
          </p:nvPr>
        </p:nvSpPr>
        <p:spPr>
          <a:xfrm>
            <a:off x="1338232" y="7037794"/>
            <a:ext cx="6897051" cy="593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34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4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3" name="Google Shape;103;p34"/>
          <p:cNvSpPr txBox="1"/>
          <p:nvPr>
            <p:ph idx="3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4"/>
          <p:cNvSpPr txBox="1"/>
          <p:nvPr/>
        </p:nvSpPr>
        <p:spPr>
          <a:xfrm>
            <a:off x="19812000" y="655721"/>
            <a:ext cx="32733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misis.ru</a:t>
            </a: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4"/>
          <p:cNvSpPr txBox="1"/>
          <p:nvPr>
            <p:ph idx="4" type="body"/>
          </p:nvPr>
        </p:nvSpPr>
        <p:spPr>
          <a:xfrm>
            <a:off x="8674101" y="7037794"/>
            <a:ext cx="6937374" cy="593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34"/>
          <p:cNvSpPr txBox="1"/>
          <p:nvPr>
            <p:ph idx="5" type="body"/>
          </p:nvPr>
        </p:nvSpPr>
        <p:spPr>
          <a:xfrm>
            <a:off x="16054389" y="7037793"/>
            <a:ext cx="6937374" cy="593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34"/>
          <p:cNvSpPr txBox="1"/>
          <p:nvPr>
            <p:ph idx="6" type="body"/>
          </p:nvPr>
        </p:nvSpPr>
        <p:spPr>
          <a:xfrm>
            <a:off x="8674101" y="7924800"/>
            <a:ext cx="6936767" cy="3795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4"/>
          <p:cNvSpPr txBox="1"/>
          <p:nvPr>
            <p:ph idx="7" type="body"/>
          </p:nvPr>
        </p:nvSpPr>
        <p:spPr>
          <a:xfrm>
            <a:off x="16054996" y="7924800"/>
            <a:ext cx="6936767" cy="3795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9" name="Google Shape;10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650" y="4776190"/>
            <a:ext cx="2217600" cy="18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2351" y="4599790"/>
            <a:ext cx="1764000" cy="2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16300" y="4401790"/>
            <a:ext cx="1924670" cy="22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35865" y="110653"/>
            <a:ext cx="2994090" cy="147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pos="14483">
          <p15:clr>
            <a:srgbClr val="FBAE40"/>
          </p15:clr>
        </p15:guide>
        <p15:guide id="3" pos="2871">
          <p15:clr>
            <a:srgbClr val="FBAE40"/>
          </p15:clr>
        </p15:guide>
        <p15:guide id="4" pos="3189">
          <p15:clr>
            <a:srgbClr val="FBAE40"/>
          </p15:clr>
        </p15:guide>
        <p15:guide id="5" pos="5200">
          <p15:clr>
            <a:srgbClr val="FBAE40"/>
          </p15:clr>
        </p15:guide>
        <p15:guide id="6" pos="5512">
          <p15:clr>
            <a:srgbClr val="FBAE40"/>
          </p15:clr>
        </p15:guide>
        <p15:guide id="7" pos="7512">
          <p15:clr>
            <a:srgbClr val="FBAE40"/>
          </p15:clr>
        </p15:guide>
        <p15:guide id="8" pos="7838">
          <p15:clr>
            <a:srgbClr val="FBAE40"/>
          </p15:clr>
        </p15:guide>
        <p15:guide id="9" pos="9834">
          <p15:clr>
            <a:srgbClr val="FBAE40"/>
          </p15:clr>
        </p15:guide>
        <p15:guide id="10" pos="10152">
          <p15:clr>
            <a:srgbClr val="FBAE40"/>
          </p15:clr>
        </p15:guide>
        <p15:guide id="11" pos="12160">
          <p15:clr>
            <a:srgbClr val="FBAE40"/>
          </p15:clr>
        </p15:guide>
        <p15:guide id="12" pos="12480">
          <p15:clr>
            <a:srgbClr val="FBAE40"/>
          </p15:clr>
        </p15:guide>
        <p15:guide id="13" orient="horz" pos="1344">
          <p15:clr>
            <a:srgbClr val="FBAE40"/>
          </p15:clr>
        </p15:guide>
        <p15:guide id="14" orient="horz" pos="7767">
          <p15:clr>
            <a:srgbClr val="FBAE40"/>
          </p15:clr>
        </p15:guide>
        <p15:guide id="15" orient="horz" pos="8232">
          <p15:clr>
            <a:srgbClr val="FBAE40"/>
          </p15:clr>
        </p15:guide>
        <p15:guide id="16" orient="horz" pos="55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кцентные плашки">
  <p:cSld name="Акцентные плашки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5"/>
          <p:cNvSpPr/>
          <p:nvPr/>
        </p:nvSpPr>
        <p:spPr>
          <a:xfrm>
            <a:off x="12442825" y="4707604"/>
            <a:ext cx="11939588" cy="5712745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5"/>
          <p:cNvSpPr txBox="1"/>
          <p:nvPr>
            <p:ph type="ctrTitle"/>
          </p:nvPr>
        </p:nvSpPr>
        <p:spPr>
          <a:xfrm>
            <a:off x="1298516" y="2115691"/>
            <a:ext cx="10626783" cy="1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178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Font typeface="Arial"/>
              <a:buNone/>
              <a:defRPr sz="7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6" name="Google Shape;11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5865" y="5430202"/>
            <a:ext cx="162178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5"/>
          <p:cNvSpPr txBox="1"/>
          <p:nvPr>
            <p:ph idx="1" type="body"/>
          </p:nvPr>
        </p:nvSpPr>
        <p:spPr>
          <a:xfrm>
            <a:off x="1297765" y="4572755"/>
            <a:ext cx="10627535" cy="7700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b="0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5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5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0" name="Google Shape;120;p35"/>
          <p:cNvSpPr txBox="1"/>
          <p:nvPr>
            <p:ph idx="2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35"/>
          <p:cNvSpPr txBox="1"/>
          <p:nvPr/>
        </p:nvSpPr>
        <p:spPr>
          <a:xfrm>
            <a:off x="19812000" y="655721"/>
            <a:ext cx="32733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misis.ru</a:t>
            </a: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5"/>
          <p:cNvSpPr txBox="1"/>
          <p:nvPr>
            <p:ph idx="3" type="body"/>
          </p:nvPr>
        </p:nvSpPr>
        <p:spPr>
          <a:xfrm>
            <a:off x="16035339" y="5373052"/>
            <a:ext cx="6937374" cy="1180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None/>
              <a:defRPr sz="7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5"/>
          <p:cNvSpPr txBox="1"/>
          <p:nvPr>
            <p:ph idx="4" type="body"/>
          </p:nvPr>
        </p:nvSpPr>
        <p:spPr>
          <a:xfrm>
            <a:off x="16035946" y="6648450"/>
            <a:ext cx="6936767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b="0" sz="4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4" name="Google Shape;12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93279" y="5430202"/>
            <a:ext cx="2167200" cy="1813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5865" y="110653"/>
            <a:ext cx="2994090" cy="147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pos="14483">
          <p15:clr>
            <a:srgbClr val="FBAE40"/>
          </p15:clr>
        </p15:guide>
        <p15:guide id="3" pos="2871">
          <p15:clr>
            <a:srgbClr val="FBAE40"/>
          </p15:clr>
        </p15:guide>
        <p15:guide id="4" pos="3189">
          <p15:clr>
            <a:srgbClr val="FBAE40"/>
          </p15:clr>
        </p15:guide>
        <p15:guide id="5" pos="5200">
          <p15:clr>
            <a:srgbClr val="FBAE40"/>
          </p15:clr>
        </p15:guide>
        <p15:guide id="6" pos="5512">
          <p15:clr>
            <a:srgbClr val="FBAE40"/>
          </p15:clr>
        </p15:guide>
        <p15:guide id="7" pos="7512">
          <p15:clr>
            <a:srgbClr val="FBAE40"/>
          </p15:clr>
        </p15:guide>
        <p15:guide id="8" pos="7838">
          <p15:clr>
            <a:srgbClr val="FBAE40"/>
          </p15:clr>
        </p15:guide>
        <p15:guide id="9" pos="9834">
          <p15:clr>
            <a:srgbClr val="FBAE40"/>
          </p15:clr>
        </p15:guide>
        <p15:guide id="10" pos="10152">
          <p15:clr>
            <a:srgbClr val="FBAE40"/>
          </p15:clr>
        </p15:guide>
        <p15:guide id="11" pos="12160">
          <p15:clr>
            <a:srgbClr val="FBAE40"/>
          </p15:clr>
        </p15:guide>
        <p15:guide id="12" pos="12480">
          <p15:clr>
            <a:srgbClr val="FBAE40"/>
          </p15:clr>
        </p15:guide>
        <p15:guide id="13" orient="horz" pos="1344">
          <p15:clr>
            <a:srgbClr val="FBAE40"/>
          </p15:clr>
        </p15:guide>
        <p15:guide id="14" orient="horz" pos="7767">
          <p15:clr>
            <a:srgbClr val="FBAE40"/>
          </p15:clr>
        </p15:guide>
        <p15:guide id="15" orient="horz" pos="8232">
          <p15:clr>
            <a:srgbClr val="FBAE40"/>
          </p15:clr>
        </p15:guide>
        <p15:guide id="16" orient="horz" pos="55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кцентные плашки 1">
  <p:cSld name="Акцентные плашки 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6"/>
          <p:cNvSpPr/>
          <p:nvPr/>
        </p:nvSpPr>
        <p:spPr>
          <a:xfrm>
            <a:off x="0" y="4707604"/>
            <a:ext cx="24382413" cy="7370096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6"/>
          <p:cNvSpPr txBox="1"/>
          <p:nvPr>
            <p:ph type="ctrTitle"/>
          </p:nvPr>
        </p:nvSpPr>
        <p:spPr>
          <a:xfrm>
            <a:off x="1298516" y="2115691"/>
            <a:ext cx="10626783" cy="1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178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Font typeface="Arial"/>
              <a:buNone/>
              <a:defRPr sz="7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9" name="Google Shape;12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5865" y="5430202"/>
            <a:ext cx="162178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6"/>
          <p:cNvSpPr txBox="1"/>
          <p:nvPr>
            <p:ph idx="1" type="body"/>
          </p:nvPr>
        </p:nvSpPr>
        <p:spPr>
          <a:xfrm>
            <a:off x="1297765" y="6553200"/>
            <a:ext cx="1062753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b="0" sz="4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36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6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3" name="Google Shape;133;p36"/>
          <p:cNvSpPr txBox="1"/>
          <p:nvPr>
            <p:ph idx="2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6"/>
          <p:cNvSpPr txBox="1"/>
          <p:nvPr/>
        </p:nvSpPr>
        <p:spPr>
          <a:xfrm>
            <a:off x="19812000" y="655721"/>
            <a:ext cx="32733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misis.ru</a:t>
            </a: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6"/>
          <p:cNvSpPr txBox="1"/>
          <p:nvPr>
            <p:ph idx="3" type="body"/>
          </p:nvPr>
        </p:nvSpPr>
        <p:spPr>
          <a:xfrm>
            <a:off x="1297765" y="5646681"/>
            <a:ext cx="10627535" cy="10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4" type="body"/>
          </p:nvPr>
        </p:nvSpPr>
        <p:spPr>
          <a:xfrm>
            <a:off x="1297765" y="9692640"/>
            <a:ext cx="1062753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b="0" sz="4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6"/>
          <p:cNvSpPr txBox="1"/>
          <p:nvPr>
            <p:ph idx="5" type="body"/>
          </p:nvPr>
        </p:nvSpPr>
        <p:spPr>
          <a:xfrm>
            <a:off x="1297765" y="8786121"/>
            <a:ext cx="10627535" cy="10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36"/>
          <p:cNvSpPr txBox="1"/>
          <p:nvPr>
            <p:ph idx="6" type="body"/>
          </p:nvPr>
        </p:nvSpPr>
        <p:spPr>
          <a:xfrm>
            <a:off x="12364228" y="6553200"/>
            <a:ext cx="10627535" cy="51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b="0" sz="4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36"/>
          <p:cNvSpPr txBox="1"/>
          <p:nvPr>
            <p:ph idx="7" type="body"/>
          </p:nvPr>
        </p:nvSpPr>
        <p:spPr>
          <a:xfrm>
            <a:off x="12364228" y="5646681"/>
            <a:ext cx="10627535" cy="10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40" name="Google Shape;14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5865" y="110653"/>
            <a:ext cx="2994090" cy="147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pos="14483">
          <p15:clr>
            <a:srgbClr val="FBAE40"/>
          </p15:clr>
        </p15:guide>
        <p15:guide id="3" pos="2871">
          <p15:clr>
            <a:srgbClr val="FBAE40"/>
          </p15:clr>
        </p15:guide>
        <p15:guide id="4" pos="3189">
          <p15:clr>
            <a:srgbClr val="FBAE40"/>
          </p15:clr>
        </p15:guide>
        <p15:guide id="5" pos="5200">
          <p15:clr>
            <a:srgbClr val="FBAE40"/>
          </p15:clr>
        </p15:guide>
        <p15:guide id="6" pos="5512">
          <p15:clr>
            <a:srgbClr val="FBAE40"/>
          </p15:clr>
        </p15:guide>
        <p15:guide id="7" pos="7512">
          <p15:clr>
            <a:srgbClr val="FBAE40"/>
          </p15:clr>
        </p15:guide>
        <p15:guide id="8" pos="7838">
          <p15:clr>
            <a:srgbClr val="FBAE40"/>
          </p15:clr>
        </p15:guide>
        <p15:guide id="9" pos="9834">
          <p15:clr>
            <a:srgbClr val="FBAE40"/>
          </p15:clr>
        </p15:guide>
        <p15:guide id="10" pos="10152">
          <p15:clr>
            <a:srgbClr val="FBAE40"/>
          </p15:clr>
        </p15:guide>
        <p15:guide id="11" pos="12160">
          <p15:clr>
            <a:srgbClr val="FBAE40"/>
          </p15:clr>
        </p15:guide>
        <p15:guide id="12" pos="12480">
          <p15:clr>
            <a:srgbClr val="FBAE40"/>
          </p15:clr>
        </p15:guide>
        <p15:guide id="13" orient="horz" pos="1344">
          <p15:clr>
            <a:srgbClr val="FBAE40"/>
          </p15:clr>
        </p15:guide>
        <p15:guide id="14" orient="horz" pos="7767">
          <p15:clr>
            <a:srgbClr val="FBAE40"/>
          </p15:clr>
        </p15:guide>
        <p15:guide id="15" orient="horz" pos="8232">
          <p15:clr>
            <a:srgbClr val="FBAE40"/>
          </p15:clr>
        </p15:guide>
        <p15:guide id="16" orient="horz" pos="55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кцентные плашки 2">
  <p:cSld name="Акцентные плашки 2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7"/>
          <p:cNvSpPr/>
          <p:nvPr/>
        </p:nvSpPr>
        <p:spPr>
          <a:xfrm>
            <a:off x="1" y="3907504"/>
            <a:ext cx="11668538" cy="7370096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7"/>
          <p:cNvSpPr txBox="1"/>
          <p:nvPr>
            <p:ph type="ctrTitle"/>
          </p:nvPr>
        </p:nvSpPr>
        <p:spPr>
          <a:xfrm>
            <a:off x="1298516" y="2115691"/>
            <a:ext cx="10626783" cy="1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178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Font typeface="Arial"/>
              <a:buNone/>
              <a:defRPr sz="7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4" name="Google Shape;14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5865" y="5430202"/>
            <a:ext cx="162178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7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7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7" name="Google Shape;147;p37"/>
          <p:cNvSpPr txBox="1"/>
          <p:nvPr>
            <p:ph idx="1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37"/>
          <p:cNvSpPr txBox="1"/>
          <p:nvPr/>
        </p:nvSpPr>
        <p:spPr>
          <a:xfrm>
            <a:off x="19812000" y="655721"/>
            <a:ext cx="32733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misis.ru</a:t>
            </a: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7"/>
          <p:cNvSpPr txBox="1"/>
          <p:nvPr>
            <p:ph idx="2" type="body"/>
          </p:nvPr>
        </p:nvSpPr>
        <p:spPr>
          <a:xfrm>
            <a:off x="1297766" y="5697107"/>
            <a:ext cx="9217834" cy="5076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b="0" sz="4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7"/>
          <p:cNvSpPr txBox="1"/>
          <p:nvPr>
            <p:ph idx="3" type="body"/>
          </p:nvPr>
        </p:nvSpPr>
        <p:spPr>
          <a:xfrm>
            <a:off x="1297765" y="4790588"/>
            <a:ext cx="9217835" cy="10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37"/>
          <p:cNvSpPr txBox="1"/>
          <p:nvPr>
            <p:ph idx="4" type="body"/>
          </p:nvPr>
        </p:nvSpPr>
        <p:spPr>
          <a:xfrm>
            <a:off x="12297582" y="4370696"/>
            <a:ext cx="3749905" cy="2097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0"/>
              <a:buNone/>
              <a:defRPr sz="1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7"/>
          <p:cNvSpPr txBox="1"/>
          <p:nvPr>
            <p:ph idx="5" type="body"/>
          </p:nvPr>
        </p:nvSpPr>
        <p:spPr>
          <a:xfrm>
            <a:off x="12354962" y="6468184"/>
            <a:ext cx="3761338" cy="1419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3" name="Google Shape;15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5865" y="110653"/>
            <a:ext cx="2994090" cy="147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pos="14483">
          <p15:clr>
            <a:srgbClr val="FBAE40"/>
          </p15:clr>
        </p15:guide>
        <p15:guide id="3" pos="2871">
          <p15:clr>
            <a:srgbClr val="FBAE40"/>
          </p15:clr>
        </p15:guide>
        <p15:guide id="4" pos="3189">
          <p15:clr>
            <a:srgbClr val="FBAE40"/>
          </p15:clr>
        </p15:guide>
        <p15:guide id="5" pos="5200">
          <p15:clr>
            <a:srgbClr val="FBAE40"/>
          </p15:clr>
        </p15:guide>
        <p15:guide id="6" pos="5512">
          <p15:clr>
            <a:srgbClr val="FBAE40"/>
          </p15:clr>
        </p15:guide>
        <p15:guide id="7" pos="7512">
          <p15:clr>
            <a:srgbClr val="FBAE40"/>
          </p15:clr>
        </p15:guide>
        <p15:guide id="8" pos="7838">
          <p15:clr>
            <a:srgbClr val="FBAE40"/>
          </p15:clr>
        </p15:guide>
        <p15:guide id="9" pos="9834">
          <p15:clr>
            <a:srgbClr val="FBAE40"/>
          </p15:clr>
        </p15:guide>
        <p15:guide id="10" pos="10152">
          <p15:clr>
            <a:srgbClr val="FBAE40"/>
          </p15:clr>
        </p15:guide>
        <p15:guide id="11" pos="12160">
          <p15:clr>
            <a:srgbClr val="FBAE40"/>
          </p15:clr>
        </p15:guide>
        <p15:guide id="12" pos="12480">
          <p15:clr>
            <a:srgbClr val="FBAE40"/>
          </p15:clr>
        </p15:guide>
        <p15:guide id="13" orient="horz" pos="1344">
          <p15:clr>
            <a:srgbClr val="FBAE40"/>
          </p15:clr>
        </p15:guide>
        <p15:guide id="14" orient="horz" pos="7767">
          <p15:clr>
            <a:srgbClr val="FBAE40"/>
          </p15:clr>
        </p15:guide>
        <p15:guide id="15" orient="horz" pos="8232">
          <p15:clr>
            <a:srgbClr val="FBAE40"/>
          </p15:clr>
        </p15:guide>
        <p15:guide id="16" orient="horz" pos="5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зображения">
  <p:cSld name="Изображения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/>
          <p:nvPr>
            <p:ph type="ctrTitle"/>
          </p:nvPr>
        </p:nvSpPr>
        <p:spPr>
          <a:xfrm>
            <a:off x="1298516" y="2115691"/>
            <a:ext cx="10626783" cy="1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178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Font typeface="Arial"/>
              <a:buNone/>
              <a:defRPr sz="7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6" name="Google Shape;15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5865" y="5430202"/>
            <a:ext cx="162178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8"/>
          <p:cNvSpPr txBox="1"/>
          <p:nvPr>
            <p:ph idx="1" type="body"/>
          </p:nvPr>
        </p:nvSpPr>
        <p:spPr>
          <a:xfrm>
            <a:off x="1298516" y="7281725"/>
            <a:ext cx="10626783" cy="1050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38"/>
          <p:cNvSpPr txBox="1"/>
          <p:nvPr>
            <p:ph idx="2" type="body"/>
          </p:nvPr>
        </p:nvSpPr>
        <p:spPr>
          <a:xfrm>
            <a:off x="1298516" y="8328993"/>
            <a:ext cx="14312959" cy="3677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8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1" name="Google Shape;161;p38"/>
          <p:cNvSpPr txBox="1"/>
          <p:nvPr>
            <p:ph idx="3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38"/>
          <p:cNvSpPr txBox="1"/>
          <p:nvPr/>
        </p:nvSpPr>
        <p:spPr>
          <a:xfrm>
            <a:off x="19812000" y="655721"/>
            <a:ext cx="32733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misis.ru</a:t>
            </a: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5865" y="110653"/>
            <a:ext cx="2994090" cy="147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pos="14483">
          <p15:clr>
            <a:srgbClr val="FBAE40"/>
          </p15:clr>
        </p15:guide>
        <p15:guide id="3" pos="2871">
          <p15:clr>
            <a:srgbClr val="FBAE40"/>
          </p15:clr>
        </p15:guide>
        <p15:guide id="4" pos="3189">
          <p15:clr>
            <a:srgbClr val="FBAE40"/>
          </p15:clr>
        </p15:guide>
        <p15:guide id="5" pos="5200">
          <p15:clr>
            <a:srgbClr val="FBAE40"/>
          </p15:clr>
        </p15:guide>
        <p15:guide id="6" pos="5512">
          <p15:clr>
            <a:srgbClr val="FBAE40"/>
          </p15:clr>
        </p15:guide>
        <p15:guide id="7" pos="7512">
          <p15:clr>
            <a:srgbClr val="FBAE40"/>
          </p15:clr>
        </p15:guide>
        <p15:guide id="8" pos="7838">
          <p15:clr>
            <a:srgbClr val="FBAE40"/>
          </p15:clr>
        </p15:guide>
        <p15:guide id="9" pos="9834">
          <p15:clr>
            <a:srgbClr val="FBAE40"/>
          </p15:clr>
        </p15:guide>
        <p15:guide id="10" pos="10152">
          <p15:clr>
            <a:srgbClr val="FBAE40"/>
          </p15:clr>
        </p15:guide>
        <p15:guide id="11" pos="12160">
          <p15:clr>
            <a:srgbClr val="FBAE40"/>
          </p15:clr>
        </p15:guide>
        <p15:guide id="12" pos="12480">
          <p15:clr>
            <a:srgbClr val="FBAE40"/>
          </p15:clr>
        </p15:guide>
        <p15:guide id="13" orient="horz" pos="1344">
          <p15:clr>
            <a:srgbClr val="FBAE40"/>
          </p15:clr>
        </p15:guide>
        <p15:guide id="14" orient="horz" pos="7767">
          <p15:clr>
            <a:srgbClr val="FBAE40"/>
          </p15:clr>
        </p15:guide>
        <p15:guide id="15" orient="horz" pos="8232">
          <p15:clr>
            <a:srgbClr val="FBAE40"/>
          </p15:clr>
        </p15:guide>
        <p15:guide id="16" orient="horz" pos="5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зображения 1">
  <p:cSld name="Изображения 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9"/>
          <p:cNvSpPr txBox="1"/>
          <p:nvPr>
            <p:ph type="ctrTitle"/>
          </p:nvPr>
        </p:nvSpPr>
        <p:spPr>
          <a:xfrm>
            <a:off x="1298516" y="2115691"/>
            <a:ext cx="10626783" cy="1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178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Font typeface="Arial"/>
              <a:buNone/>
              <a:defRPr sz="7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6" name="Google Shape;166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5865" y="5430202"/>
            <a:ext cx="162178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9"/>
          <p:cNvSpPr txBox="1"/>
          <p:nvPr>
            <p:ph idx="1" type="body"/>
          </p:nvPr>
        </p:nvSpPr>
        <p:spPr>
          <a:xfrm>
            <a:off x="1298517" y="4572001"/>
            <a:ext cx="10626784" cy="3677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39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9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0" name="Google Shape;170;p39"/>
          <p:cNvSpPr txBox="1"/>
          <p:nvPr>
            <p:ph idx="2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39"/>
          <p:cNvSpPr txBox="1"/>
          <p:nvPr/>
        </p:nvSpPr>
        <p:spPr>
          <a:xfrm>
            <a:off x="19812000" y="655721"/>
            <a:ext cx="32733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misis.ru</a:t>
            </a: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9"/>
          <p:cNvSpPr/>
          <p:nvPr/>
        </p:nvSpPr>
        <p:spPr>
          <a:xfrm>
            <a:off x="0" y="8533870"/>
            <a:ext cx="11939588" cy="3393087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9"/>
          <p:cNvSpPr txBox="1"/>
          <p:nvPr>
            <p:ph idx="3" type="body"/>
          </p:nvPr>
        </p:nvSpPr>
        <p:spPr>
          <a:xfrm>
            <a:off x="4943270" y="8909945"/>
            <a:ext cx="6982029" cy="1180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None/>
              <a:defRPr sz="7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39"/>
          <p:cNvSpPr txBox="1"/>
          <p:nvPr>
            <p:ph idx="4" type="body"/>
          </p:nvPr>
        </p:nvSpPr>
        <p:spPr>
          <a:xfrm>
            <a:off x="4956411" y="10189483"/>
            <a:ext cx="6968889" cy="1379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b="0" sz="4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5" name="Google Shape;17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8581" y="9141922"/>
            <a:ext cx="2286000" cy="189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5865" y="110653"/>
            <a:ext cx="2994090" cy="147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pos="14483">
          <p15:clr>
            <a:srgbClr val="FBAE40"/>
          </p15:clr>
        </p15:guide>
        <p15:guide id="3" pos="2871">
          <p15:clr>
            <a:srgbClr val="FBAE40"/>
          </p15:clr>
        </p15:guide>
        <p15:guide id="4" pos="3189">
          <p15:clr>
            <a:srgbClr val="FBAE40"/>
          </p15:clr>
        </p15:guide>
        <p15:guide id="5" pos="5200">
          <p15:clr>
            <a:srgbClr val="FBAE40"/>
          </p15:clr>
        </p15:guide>
        <p15:guide id="6" pos="5512">
          <p15:clr>
            <a:srgbClr val="FBAE40"/>
          </p15:clr>
        </p15:guide>
        <p15:guide id="7" pos="7512">
          <p15:clr>
            <a:srgbClr val="FBAE40"/>
          </p15:clr>
        </p15:guide>
        <p15:guide id="8" pos="7838">
          <p15:clr>
            <a:srgbClr val="FBAE40"/>
          </p15:clr>
        </p15:guide>
        <p15:guide id="9" pos="9834">
          <p15:clr>
            <a:srgbClr val="FBAE40"/>
          </p15:clr>
        </p15:guide>
        <p15:guide id="10" pos="10152">
          <p15:clr>
            <a:srgbClr val="FBAE40"/>
          </p15:clr>
        </p15:guide>
        <p15:guide id="11" pos="12160">
          <p15:clr>
            <a:srgbClr val="FBAE40"/>
          </p15:clr>
        </p15:guide>
        <p15:guide id="12" pos="12480">
          <p15:clr>
            <a:srgbClr val="FBAE40"/>
          </p15:clr>
        </p15:guide>
        <p15:guide id="13" orient="horz" pos="1344">
          <p15:clr>
            <a:srgbClr val="FBAE40"/>
          </p15:clr>
        </p15:guide>
        <p15:guide id="14" orient="horz" pos="7767">
          <p15:clr>
            <a:srgbClr val="FBAE40"/>
          </p15:clr>
        </p15:guide>
        <p15:guide id="15" orient="horz" pos="8232">
          <p15:clr>
            <a:srgbClr val="FBAE40"/>
          </p15:clr>
        </p15:guide>
        <p15:guide id="16" orient="horz" pos="55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иаграмма">
  <p:cSld name="Диаграмма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 txBox="1"/>
          <p:nvPr>
            <p:ph type="ctrTitle"/>
          </p:nvPr>
        </p:nvSpPr>
        <p:spPr>
          <a:xfrm>
            <a:off x="1298516" y="2115691"/>
            <a:ext cx="10626783" cy="1103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178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Font typeface="Arial"/>
              <a:buNone/>
              <a:defRPr sz="7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9" name="Google Shape;17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5865" y="5430202"/>
            <a:ext cx="162178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0"/>
          <p:cNvSpPr txBox="1"/>
          <p:nvPr>
            <p:ph idx="1" type="body"/>
          </p:nvPr>
        </p:nvSpPr>
        <p:spPr>
          <a:xfrm>
            <a:off x="16035130" y="2029598"/>
            <a:ext cx="6956632" cy="1050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40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0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3" name="Google Shape;183;p40"/>
          <p:cNvSpPr txBox="1"/>
          <p:nvPr>
            <p:ph idx="2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40"/>
          <p:cNvSpPr txBox="1"/>
          <p:nvPr/>
        </p:nvSpPr>
        <p:spPr>
          <a:xfrm>
            <a:off x="19812000" y="655721"/>
            <a:ext cx="32733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misis.ru</a:t>
            </a: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0"/>
          <p:cNvSpPr txBox="1"/>
          <p:nvPr>
            <p:ph idx="3" type="body"/>
          </p:nvPr>
        </p:nvSpPr>
        <p:spPr>
          <a:xfrm>
            <a:off x="16056666" y="3664028"/>
            <a:ext cx="6937374" cy="2657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6" name="Google Shape;18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5865" y="110653"/>
            <a:ext cx="2994090" cy="147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pos="14483">
          <p15:clr>
            <a:srgbClr val="FBAE40"/>
          </p15:clr>
        </p15:guide>
        <p15:guide id="3" pos="2871">
          <p15:clr>
            <a:srgbClr val="FBAE40"/>
          </p15:clr>
        </p15:guide>
        <p15:guide id="4" pos="3212">
          <p15:clr>
            <a:srgbClr val="FBAE40"/>
          </p15:clr>
        </p15:guide>
        <p15:guide id="5" pos="5200">
          <p15:clr>
            <a:srgbClr val="FBAE40"/>
          </p15:clr>
        </p15:guide>
        <p15:guide id="6" pos="5512">
          <p15:clr>
            <a:srgbClr val="FBAE40"/>
          </p15:clr>
        </p15:guide>
        <p15:guide id="7" pos="7512">
          <p15:clr>
            <a:srgbClr val="FBAE40"/>
          </p15:clr>
        </p15:guide>
        <p15:guide id="8" pos="7838">
          <p15:clr>
            <a:srgbClr val="FBAE40"/>
          </p15:clr>
        </p15:guide>
        <p15:guide id="9" pos="9834">
          <p15:clr>
            <a:srgbClr val="FBAE40"/>
          </p15:clr>
        </p15:guide>
        <p15:guide id="10" pos="10152">
          <p15:clr>
            <a:srgbClr val="FBAE40"/>
          </p15:clr>
        </p15:guide>
        <p15:guide id="11" pos="12160">
          <p15:clr>
            <a:srgbClr val="FBAE40"/>
          </p15:clr>
        </p15:guide>
        <p15:guide id="12" pos="12480">
          <p15:clr>
            <a:srgbClr val="FBAE40"/>
          </p15:clr>
        </p15:guide>
        <p15:guide id="13" orient="horz" pos="1344">
          <p15:clr>
            <a:srgbClr val="FBAE40"/>
          </p15:clr>
        </p15:guide>
        <p15:guide id="14" orient="horz" pos="7767">
          <p15:clr>
            <a:srgbClr val="FBAE40"/>
          </p15:clr>
        </p15:guide>
        <p15:guide id="15" orient="horz" pos="8232">
          <p15:clr>
            <a:srgbClr val="FBAE40"/>
          </p15:clr>
        </p15:guide>
        <p15:guide id="16" orient="horz" pos="55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 1">
  <p:cSld name="График 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5865" y="5430202"/>
            <a:ext cx="162178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1"/>
          <p:cNvSpPr txBox="1"/>
          <p:nvPr>
            <p:ph idx="1" type="body"/>
          </p:nvPr>
        </p:nvSpPr>
        <p:spPr>
          <a:xfrm>
            <a:off x="16035130" y="2029598"/>
            <a:ext cx="6956632" cy="1050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41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1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2" name="Google Shape;192;p41"/>
          <p:cNvSpPr txBox="1"/>
          <p:nvPr>
            <p:ph idx="2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41"/>
          <p:cNvSpPr txBox="1"/>
          <p:nvPr/>
        </p:nvSpPr>
        <p:spPr>
          <a:xfrm>
            <a:off x="19812000" y="655721"/>
            <a:ext cx="32733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misis.ru</a:t>
            </a: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1"/>
          <p:cNvSpPr txBox="1"/>
          <p:nvPr>
            <p:ph idx="3" type="body"/>
          </p:nvPr>
        </p:nvSpPr>
        <p:spPr>
          <a:xfrm>
            <a:off x="16056666" y="3664028"/>
            <a:ext cx="6937374" cy="2657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41"/>
          <p:cNvSpPr txBox="1"/>
          <p:nvPr>
            <p:ph type="ctrTitle"/>
          </p:nvPr>
        </p:nvSpPr>
        <p:spPr>
          <a:xfrm>
            <a:off x="1298516" y="2115691"/>
            <a:ext cx="10626783" cy="1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178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Font typeface="Arial"/>
              <a:buNone/>
              <a:defRPr sz="7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6" name="Google Shape;19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5865" y="110653"/>
            <a:ext cx="2994090" cy="147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pos="14483">
          <p15:clr>
            <a:srgbClr val="FBAE40"/>
          </p15:clr>
        </p15:guide>
        <p15:guide id="3" pos="2871">
          <p15:clr>
            <a:srgbClr val="FBAE40"/>
          </p15:clr>
        </p15:guide>
        <p15:guide id="4" pos="3212">
          <p15:clr>
            <a:srgbClr val="FBAE40"/>
          </p15:clr>
        </p15:guide>
        <p15:guide id="5" pos="5200">
          <p15:clr>
            <a:srgbClr val="FBAE40"/>
          </p15:clr>
        </p15:guide>
        <p15:guide id="6" pos="5512">
          <p15:clr>
            <a:srgbClr val="FBAE40"/>
          </p15:clr>
        </p15:guide>
        <p15:guide id="7" pos="7512">
          <p15:clr>
            <a:srgbClr val="FBAE40"/>
          </p15:clr>
        </p15:guide>
        <p15:guide id="8" pos="7838">
          <p15:clr>
            <a:srgbClr val="FBAE40"/>
          </p15:clr>
        </p15:guide>
        <p15:guide id="9" pos="9834">
          <p15:clr>
            <a:srgbClr val="FBAE40"/>
          </p15:clr>
        </p15:guide>
        <p15:guide id="10" pos="10152">
          <p15:clr>
            <a:srgbClr val="FBAE40"/>
          </p15:clr>
        </p15:guide>
        <p15:guide id="11" pos="12160">
          <p15:clr>
            <a:srgbClr val="FBAE40"/>
          </p15:clr>
        </p15:guide>
        <p15:guide id="12" pos="12480">
          <p15:clr>
            <a:srgbClr val="FBAE40"/>
          </p15:clr>
        </p15:guide>
        <p15:guide id="13" orient="horz" pos="1344">
          <p15:clr>
            <a:srgbClr val="FBAE40"/>
          </p15:clr>
        </p15:guide>
        <p15:guide id="14" orient="horz" pos="7767">
          <p15:clr>
            <a:srgbClr val="FBAE40"/>
          </p15:clr>
        </p15:guide>
        <p15:guide id="15" orient="horz" pos="8232">
          <p15:clr>
            <a:srgbClr val="FBAE40"/>
          </p15:clr>
        </p15:guide>
        <p15:guide id="16" orient="horz" pos="55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">
  <p:cSld name="Таблица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2"/>
          <p:cNvSpPr txBox="1"/>
          <p:nvPr>
            <p:ph type="ctrTitle"/>
          </p:nvPr>
        </p:nvSpPr>
        <p:spPr>
          <a:xfrm>
            <a:off x="1298516" y="2115691"/>
            <a:ext cx="10626783" cy="1103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178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Font typeface="Arial"/>
              <a:buNone/>
              <a:defRPr sz="7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9" name="Google Shape;19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5865" y="5430202"/>
            <a:ext cx="162178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2"/>
          <p:cNvSpPr txBox="1"/>
          <p:nvPr>
            <p:ph idx="1" type="body"/>
          </p:nvPr>
        </p:nvSpPr>
        <p:spPr>
          <a:xfrm>
            <a:off x="1298368" y="3512130"/>
            <a:ext cx="3259345" cy="1050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42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2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3" name="Google Shape;203;p42"/>
          <p:cNvSpPr txBox="1"/>
          <p:nvPr>
            <p:ph idx="2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42"/>
          <p:cNvSpPr txBox="1"/>
          <p:nvPr/>
        </p:nvSpPr>
        <p:spPr>
          <a:xfrm>
            <a:off x="19812000" y="655721"/>
            <a:ext cx="32733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misis.ru</a:t>
            </a: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2"/>
          <p:cNvSpPr txBox="1"/>
          <p:nvPr>
            <p:ph idx="3" type="body"/>
          </p:nvPr>
        </p:nvSpPr>
        <p:spPr>
          <a:xfrm>
            <a:off x="5007804" y="3512131"/>
            <a:ext cx="6937374" cy="1050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6" name="Google Shape;20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5865" y="110653"/>
            <a:ext cx="2994090" cy="147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pos="14483">
          <p15:clr>
            <a:srgbClr val="FBAE40"/>
          </p15:clr>
        </p15:guide>
        <p15:guide id="3" pos="2871">
          <p15:clr>
            <a:srgbClr val="FBAE40"/>
          </p15:clr>
        </p15:guide>
        <p15:guide id="4" pos="3212">
          <p15:clr>
            <a:srgbClr val="FBAE40"/>
          </p15:clr>
        </p15:guide>
        <p15:guide id="5" pos="5200">
          <p15:clr>
            <a:srgbClr val="FBAE40"/>
          </p15:clr>
        </p15:guide>
        <p15:guide id="6" pos="5512">
          <p15:clr>
            <a:srgbClr val="FBAE40"/>
          </p15:clr>
        </p15:guide>
        <p15:guide id="7" pos="7512">
          <p15:clr>
            <a:srgbClr val="FBAE40"/>
          </p15:clr>
        </p15:guide>
        <p15:guide id="8" pos="7838">
          <p15:clr>
            <a:srgbClr val="FBAE40"/>
          </p15:clr>
        </p15:guide>
        <p15:guide id="9" pos="9834">
          <p15:clr>
            <a:srgbClr val="FBAE40"/>
          </p15:clr>
        </p15:guide>
        <p15:guide id="10" pos="10152">
          <p15:clr>
            <a:srgbClr val="FBAE40"/>
          </p15:clr>
        </p15:guide>
        <p15:guide id="11" pos="12160">
          <p15:clr>
            <a:srgbClr val="FBAE40"/>
          </p15:clr>
        </p15:guide>
        <p15:guide id="12" pos="12480">
          <p15:clr>
            <a:srgbClr val="FBAE40"/>
          </p15:clr>
        </p15:guide>
        <p15:guide id="13" orient="horz" pos="1344">
          <p15:clr>
            <a:srgbClr val="FBAE40"/>
          </p15:clr>
        </p15:guide>
        <p15:guide id="14" orient="horz" pos="7767">
          <p15:clr>
            <a:srgbClr val="FBAE40"/>
          </p15:clr>
        </p15:guide>
        <p15:guide id="15" orient="horz" pos="8232">
          <p15:clr>
            <a:srgbClr val="FBAE40"/>
          </p15:clr>
        </p15:guide>
        <p15:guide id="16" orient="horz" pos="55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ключительный">
  <p:cSld name="Заключительный">
    <p:bg>
      <p:bgPr>
        <a:blipFill>
          <a:blip r:embed="rId2">
            <a:alphaModFix amt="99000"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5865" y="5430202"/>
            <a:ext cx="162178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3"/>
          <p:cNvSpPr txBox="1"/>
          <p:nvPr>
            <p:ph idx="1" type="body"/>
          </p:nvPr>
        </p:nvSpPr>
        <p:spPr>
          <a:xfrm>
            <a:off x="1298516" y="10086693"/>
            <a:ext cx="6937374" cy="2657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43"/>
          <p:cNvSpPr txBox="1"/>
          <p:nvPr>
            <p:ph type="ctrTitle"/>
          </p:nvPr>
        </p:nvSpPr>
        <p:spPr>
          <a:xfrm>
            <a:off x="1298516" y="7184650"/>
            <a:ext cx="10626783" cy="1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178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Font typeface="Arial"/>
              <a:buNone/>
              <a:defRPr sz="7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1" name="Google Shape;21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7016" y="767824"/>
            <a:ext cx="5534946" cy="2733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pos="14483">
          <p15:clr>
            <a:srgbClr val="FBAE40"/>
          </p15:clr>
        </p15:guide>
        <p15:guide id="3" pos="2871">
          <p15:clr>
            <a:srgbClr val="FBAE40"/>
          </p15:clr>
        </p15:guide>
        <p15:guide id="4" pos="3212">
          <p15:clr>
            <a:srgbClr val="FBAE40"/>
          </p15:clr>
        </p15:guide>
        <p15:guide id="5" pos="5200">
          <p15:clr>
            <a:srgbClr val="FBAE40"/>
          </p15:clr>
        </p15:guide>
        <p15:guide id="6" pos="5512">
          <p15:clr>
            <a:srgbClr val="FBAE40"/>
          </p15:clr>
        </p15:guide>
        <p15:guide id="7" pos="7512">
          <p15:clr>
            <a:srgbClr val="FBAE40"/>
          </p15:clr>
        </p15:guide>
        <p15:guide id="8" pos="7838">
          <p15:clr>
            <a:srgbClr val="FBAE40"/>
          </p15:clr>
        </p15:guide>
        <p15:guide id="9" pos="9834">
          <p15:clr>
            <a:srgbClr val="FBAE40"/>
          </p15:clr>
        </p15:guide>
        <p15:guide id="10" pos="10152">
          <p15:clr>
            <a:srgbClr val="FBAE40"/>
          </p15:clr>
        </p15:guide>
        <p15:guide id="11" pos="12160">
          <p15:clr>
            <a:srgbClr val="FBAE40"/>
          </p15:clr>
        </p15:guide>
        <p15:guide id="12" pos="12480">
          <p15:clr>
            <a:srgbClr val="FBAE40"/>
          </p15:clr>
        </p15:guide>
        <p15:guide id="13" orient="horz" pos="1344">
          <p15:clr>
            <a:srgbClr val="FBAE40"/>
          </p15:clr>
        </p15:guide>
        <p15:guide id="14" orient="horz" pos="7767">
          <p15:clr>
            <a:srgbClr val="FBAE40"/>
          </p15:clr>
        </p15:guide>
        <p15:guide id="15" orient="horz" pos="8232">
          <p15:clr>
            <a:srgbClr val="FBAE40"/>
          </p15:clr>
        </p15:guide>
        <p15:guide id="16" orient="horz" pos="5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1">
  <p:cSld name="Титульный слайд 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/>
          <p:nvPr>
            <p:ph type="ctrTitle"/>
          </p:nvPr>
        </p:nvSpPr>
        <p:spPr>
          <a:xfrm>
            <a:off x="1298516" y="7890843"/>
            <a:ext cx="9952581" cy="2091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5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Font typeface="Arial"/>
              <a:buNone/>
              <a:defRPr sz="8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" type="subTitle"/>
          </p:nvPr>
        </p:nvSpPr>
        <p:spPr>
          <a:xfrm>
            <a:off x="1298516" y="10362149"/>
            <a:ext cx="9952581" cy="1210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23" name="Google Shape;23;p26"/>
          <p:cNvSpPr txBox="1"/>
          <p:nvPr>
            <p:ph idx="10" type="dt"/>
          </p:nvPr>
        </p:nvSpPr>
        <p:spPr>
          <a:xfrm>
            <a:off x="1300460" y="11867187"/>
            <a:ext cx="303341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4" name="Google Shape;2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7016" y="767824"/>
            <a:ext cx="5534946" cy="2733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pos="14483">
          <p15:clr>
            <a:srgbClr val="FBAE40"/>
          </p15:clr>
        </p15:guide>
        <p15:guide id="3" pos="2871">
          <p15:clr>
            <a:srgbClr val="FBAE40"/>
          </p15:clr>
        </p15:guide>
        <p15:guide id="4" pos="3192">
          <p15:clr>
            <a:srgbClr val="FBAE40"/>
          </p15:clr>
        </p15:guide>
        <p15:guide id="5" pos="5200">
          <p15:clr>
            <a:srgbClr val="FBAE40"/>
          </p15:clr>
        </p15:guide>
        <p15:guide id="6" pos="5512">
          <p15:clr>
            <a:srgbClr val="FBAE40"/>
          </p15:clr>
        </p15:guide>
        <p15:guide id="7" pos="7512">
          <p15:clr>
            <a:srgbClr val="FBAE40"/>
          </p15:clr>
        </p15:guide>
        <p15:guide id="8" pos="7838">
          <p15:clr>
            <a:srgbClr val="FBAE40"/>
          </p15:clr>
        </p15:guide>
        <p15:guide id="9" pos="9834">
          <p15:clr>
            <a:srgbClr val="FBAE40"/>
          </p15:clr>
        </p15:guide>
        <p15:guide id="10" pos="10152">
          <p15:clr>
            <a:srgbClr val="FBAE40"/>
          </p15:clr>
        </p15:guide>
        <p15:guide id="11" pos="12160">
          <p15:clr>
            <a:srgbClr val="FBAE40"/>
          </p15:clr>
        </p15:guide>
        <p15:guide id="12" pos="12480">
          <p15:clr>
            <a:srgbClr val="FBAE40"/>
          </p15:clr>
        </p15:guide>
        <p15:guide id="13" orient="horz" pos="1344">
          <p15:clr>
            <a:srgbClr val="FBAE40"/>
          </p15:clr>
        </p15:guide>
        <p15:guide id="14" orient="horz" pos="7767">
          <p15:clr>
            <a:srgbClr val="FBAE40"/>
          </p15:clr>
        </p15:guide>
        <p15:guide id="15" orient="horz" pos="82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 или глава">
  <p:cSld name="Раздел или глав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/>
          <p:nvPr>
            <p:ph type="ctrTitle"/>
          </p:nvPr>
        </p:nvSpPr>
        <p:spPr>
          <a:xfrm>
            <a:off x="6362700" y="5147643"/>
            <a:ext cx="12573000" cy="5539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8616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900"/>
              <a:buFont typeface="Arial"/>
              <a:buNone/>
              <a:defRPr sz="15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pos="14483">
          <p15:clr>
            <a:srgbClr val="FBAE40"/>
          </p15:clr>
        </p15:guide>
        <p15:guide id="3" pos="2871">
          <p15:clr>
            <a:srgbClr val="FBAE40"/>
          </p15:clr>
        </p15:guide>
        <p15:guide id="4" pos="3192">
          <p15:clr>
            <a:srgbClr val="FBAE40"/>
          </p15:clr>
        </p15:guide>
        <p15:guide id="5" pos="5200">
          <p15:clr>
            <a:srgbClr val="FBAE40"/>
          </p15:clr>
        </p15:guide>
        <p15:guide id="6" pos="5512">
          <p15:clr>
            <a:srgbClr val="FBAE40"/>
          </p15:clr>
        </p15:guide>
        <p15:guide id="7" pos="7512">
          <p15:clr>
            <a:srgbClr val="FBAE40"/>
          </p15:clr>
        </p15:guide>
        <p15:guide id="8" pos="7838">
          <p15:clr>
            <a:srgbClr val="FBAE40"/>
          </p15:clr>
        </p15:guide>
        <p15:guide id="9" pos="9834">
          <p15:clr>
            <a:srgbClr val="FBAE40"/>
          </p15:clr>
        </p15:guide>
        <p15:guide id="10" pos="10152">
          <p15:clr>
            <a:srgbClr val="FBAE40"/>
          </p15:clr>
        </p15:guide>
        <p15:guide id="11" pos="12160">
          <p15:clr>
            <a:srgbClr val="FBAE40"/>
          </p15:clr>
        </p15:guide>
        <p15:guide id="12" pos="12480">
          <p15:clr>
            <a:srgbClr val="FBAE40"/>
          </p15:clr>
        </p15:guide>
        <p15:guide id="13" orient="horz" pos="1344">
          <p15:clr>
            <a:srgbClr val="FBAE40"/>
          </p15:clr>
        </p15:guide>
        <p15:guide id="14" orient="horz" pos="7767">
          <p15:clr>
            <a:srgbClr val="FBAE40"/>
          </p15:clr>
        </p15:guide>
        <p15:guide id="15" orient="horz" pos="82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 или глава 1">
  <p:cSld name="Раздел или глава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ctrTitle"/>
          </p:nvPr>
        </p:nvSpPr>
        <p:spPr>
          <a:xfrm>
            <a:off x="7620000" y="5147643"/>
            <a:ext cx="12573000" cy="3748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616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900"/>
              <a:buFont typeface="Arial"/>
              <a:buNone/>
              <a:defRPr sz="15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pos="14483">
          <p15:clr>
            <a:srgbClr val="FBAE40"/>
          </p15:clr>
        </p15:guide>
        <p15:guide id="3" pos="2871">
          <p15:clr>
            <a:srgbClr val="FBAE40"/>
          </p15:clr>
        </p15:guide>
        <p15:guide id="4" pos="3192">
          <p15:clr>
            <a:srgbClr val="FBAE40"/>
          </p15:clr>
        </p15:guide>
        <p15:guide id="5" pos="5200">
          <p15:clr>
            <a:srgbClr val="FBAE40"/>
          </p15:clr>
        </p15:guide>
        <p15:guide id="6" pos="5512">
          <p15:clr>
            <a:srgbClr val="FBAE40"/>
          </p15:clr>
        </p15:guide>
        <p15:guide id="7" pos="7512">
          <p15:clr>
            <a:srgbClr val="FBAE40"/>
          </p15:clr>
        </p15:guide>
        <p15:guide id="8" pos="7838">
          <p15:clr>
            <a:srgbClr val="FBAE40"/>
          </p15:clr>
        </p15:guide>
        <p15:guide id="9" pos="9834">
          <p15:clr>
            <a:srgbClr val="FBAE40"/>
          </p15:clr>
        </p15:guide>
        <p15:guide id="10" pos="10152">
          <p15:clr>
            <a:srgbClr val="FBAE40"/>
          </p15:clr>
        </p15:guide>
        <p15:guide id="11" pos="12160">
          <p15:clr>
            <a:srgbClr val="FBAE40"/>
          </p15:clr>
        </p15:guide>
        <p15:guide id="12" pos="12480">
          <p15:clr>
            <a:srgbClr val="FBAE40"/>
          </p15:clr>
        </p15:guide>
        <p15:guide id="13" orient="horz" pos="1344">
          <p15:clr>
            <a:srgbClr val="FBAE40"/>
          </p15:clr>
        </p15:guide>
        <p15:guide id="14" orient="horz" pos="7767">
          <p15:clr>
            <a:srgbClr val="FBAE40"/>
          </p15:clr>
        </p15:guide>
        <p15:guide id="15" orient="horz" pos="82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 или глава 2">
  <p:cSld name="Раздел или глава 2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/>
          <p:nvPr>
            <p:ph type="ctrTitle"/>
          </p:nvPr>
        </p:nvSpPr>
        <p:spPr>
          <a:xfrm>
            <a:off x="1298517" y="2163817"/>
            <a:ext cx="7451784" cy="3130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53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600"/>
              <a:buFont typeface="Arial"/>
              <a:buNone/>
              <a:defRPr sz="8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" type="subTitle"/>
          </p:nvPr>
        </p:nvSpPr>
        <p:spPr>
          <a:xfrm>
            <a:off x="1298516" y="7017374"/>
            <a:ext cx="9952581" cy="2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32" name="Google Shape;32;p29"/>
          <p:cNvSpPr txBox="1"/>
          <p:nvPr>
            <p:ph idx="10" type="dt"/>
          </p:nvPr>
        </p:nvSpPr>
        <p:spPr>
          <a:xfrm>
            <a:off x="1300460" y="11867187"/>
            <a:ext cx="303341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5865" y="5430202"/>
            <a:ext cx="162178" cy="12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pos="14483">
          <p15:clr>
            <a:srgbClr val="FBAE40"/>
          </p15:clr>
        </p15:guide>
        <p15:guide id="3" pos="2871">
          <p15:clr>
            <a:srgbClr val="FBAE40"/>
          </p15:clr>
        </p15:guide>
        <p15:guide id="4" pos="3192">
          <p15:clr>
            <a:srgbClr val="FBAE40"/>
          </p15:clr>
        </p15:guide>
        <p15:guide id="5" pos="5200">
          <p15:clr>
            <a:srgbClr val="FBAE40"/>
          </p15:clr>
        </p15:guide>
        <p15:guide id="6" pos="5512">
          <p15:clr>
            <a:srgbClr val="FBAE40"/>
          </p15:clr>
        </p15:guide>
        <p15:guide id="7" pos="7512">
          <p15:clr>
            <a:srgbClr val="FBAE40"/>
          </p15:clr>
        </p15:guide>
        <p15:guide id="8" pos="7838">
          <p15:clr>
            <a:srgbClr val="FBAE40"/>
          </p15:clr>
        </p15:guide>
        <p15:guide id="9" pos="9834">
          <p15:clr>
            <a:srgbClr val="FBAE40"/>
          </p15:clr>
        </p15:guide>
        <p15:guide id="10" pos="10152">
          <p15:clr>
            <a:srgbClr val="FBAE40"/>
          </p15:clr>
        </p15:guide>
        <p15:guide id="11" pos="12160">
          <p15:clr>
            <a:srgbClr val="FBAE40"/>
          </p15:clr>
        </p15:guide>
        <p15:guide id="12" pos="12480">
          <p15:clr>
            <a:srgbClr val="FBAE40"/>
          </p15:clr>
        </p15:guide>
        <p15:guide id="13" orient="horz" pos="1344">
          <p15:clr>
            <a:srgbClr val="FBAE40"/>
          </p15:clr>
        </p15:guide>
        <p15:guide id="14" orient="horz" pos="7767">
          <p15:clr>
            <a:srgbClr val="FBAE40"/>
          </p15:clr>
        </p15:guide>
        <p15:guide id="15" orient="horz" pos="823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нфографика">
  <p:cSld name="Инфографика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/>
          <p:nvPr>
            <p:ph type="ctrTitle"/>
          </p:nvPr>
        </p:nvSpPr>
        <p:spPr>
          <a:xfrm>
            <a:off x="1298516" y="2115691"/>
            <a:ext cx="10626783" cy="1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178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Font typeface="Arial"/>
              <a:buNone/>
              <a:defRPr sz="7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6" name="Google Shape;3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5865" y="5430202"/>
            <a:ext cx="162178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298516" y="4379496"/>
            <a:ext cx="10626783" cy="1050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298516" y="5787113"/>
            <a:ext cx="10626783" cy="654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3" type="body"/>
          </p:nvPr>
        </p:nvSpPr>
        <p:spPr>
          <a:xfrm>
            <a:off x="18060989" y="9152022"/>
            <a:ext cx="4930774" cy="593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4" type="body"/>
          </p:nvPr>
        </p:nvSpPr>
        <p:spPr>
          <a:xfrm>
            <a:off x="18060989" y="9745579"/>
            <a:ext cx="4930774" cy="1419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0"/>
          <p:cNvSpPr txBox="1"/>
          <p:nvPr>
            <p:ph idx="5" type="body"/>
          </p:nvPr>
        </p:nvSpPr>
        <p:spPr>
          <a:xfrm>
            <a:off x="15878842" y="8839203"/>
            <a:ext cx="2120397" cy="2269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0"/>
              <a:buNone/>
              <a:defRPr sz="1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6" type="body"/>
          </p:nvPr>
        </p:nvSpPr>
        <p:spPr>
          <a:xfrm>
            <a:off x="16050292" y="4474746"/>
            <a:ext cx="7362158" cy="2478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7" type="body"/>
          </p:nvPr>
        </p:nvSpPr>
        <p:spPr>
          <a:xfrm>
            <a:off x="16050292" y="7110162"/>
            <a:ext cx="7362158" cy="309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b="1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8" type="body"/>
          </p:nvPr>
        </p:nvSpPr>
        <p:spPr>
          <a:xfrm>
            <a:off x="16050292" y="7382126"/>
            <a:ext cx="7362158" cy="828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b="0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30"/>
          <p:cNvSpPr txBox="1"/>
          <p:nvPr>
            <p:ph idx="9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0"/>
          <p:cNvSpPr txBox="1"/>
          <p:nvPr/>
        </p:nvSpPr>
        <p:spPr>
          <a:xfrm>
            <a:off x="19812000" y="655721"/>
            <a:ext cx="32733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misis.ru</a:t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5865" y="110653"/>
            <a:ext cx="2994090" cy="147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966">
          <p15:clr>
            <a:srgbClr val="FBAE40"/>
          </p15:clr>
        </p15:guide>
        <p15:guide id="2" pos="14483">
          <p15:clr>
            <a:srgbClr val="FBAE40"/>
          </p15:clr>
        </p15:guide>
        <p15:guide id="3" pos="2871">
          <p15:clr>
            <a:srgbClr val="FBAE40"/>
          </p15:clr>
        </p15:guide>
        <p15:guide id="4" pos="3189">
          <p15:clr>
            <a:srgbClr val="FBAE40"/>
          </p15:clr>
        </p15:guide>
        <p15:guide id="5" pos="5200">
          <p15:clr>
            <a:srgbClr val="FBAE40"/>
          </p15:clr>
        </p15:guide>
        <p15:guide id="6" pos="5512">
          <p15:clr>
            <a:srgbClr val="FBAE40"/>
          </p15:clr>
        </p15:guide>
        <p15:guide id="7" pos="7512">
          <p15:clr>
            <a:srgbClr val="FBAE40"/>
          </p15:clr>
        </p15:guide>
        <p15:guide id="8" pos="7838">
          <p15:clr>
            <a:srgbClr val="FBAE40"/>
          </p15:clr>
        </p15:guide>
        <p15:guide id="9" pos="9834">
          <p15:clr>
            <a:srgbClr val="FBAE40"/>
          </p15:clr>
        </p15:guide>
        <p15:guide id="10" pos="10152">
          <p15:clr>
            <a:srgbClr val="FBAE40"/>
          </p15:clr>
        </p15:guide>
        <p15:guide id="11" pos="12160">
          <p15:clr>
            <a:srgbClr val="FBAE40"/>
          </p15:clr>
        </p15:guide>
        <p15:guide id="12" pos="12480">
          <p15:clr>
            <a:srgbClr val="FBAE40"/>
          </p15:clr>
        </p15:guide>
        <p15:guide id="13" orient="horz" pos="1344">
          <p15:clr>
            <a:srgbClr val="FBAE40"/>
          </p15:clr>
        </p15:guide>
        <p15:guide id="14" orient="horz" pos="7767">
          <p15:clr>
            <a:srgbClr val="FBAE40"/>
          </p15:clr>
        </p15:guide>
        <p15:guide id="15" orient="horz" pos="8232">
          <p15:clr>
            <a:srgbClr val="FBAE40"/>
          </p15:clr>
        </p15:guide>
        <p15:guide id="16" orient="horz" pos="5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нфографика 1">
  <p:cSld name="Инфографика 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type="ctrTitle"/>
          </p:nvPr>
        </p:nvSpPr>
        <p:spPr>
          <a:xfrm>
            <a:off x="1298516" y="2115691"/>
            <a:ext cx="10626783" cy="1737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178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Font typeface="Arial"/>
              <a:buNone/>
              <a:defRPr sz="7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" name="Google Shape;5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5865" y="5430202"/>
            <a:ext cx="162178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1"/>
          <p:cNvSpPr txBox="1"/>
          <p:nvPr>
            <p:ph idx="1" type="body"/>
          </p:nvPr>
        </p:nvSpPr>
        <p:spPr>
          <a:xfrm>
            <a:off x="1298517" y="3760060"/>
            <a:ext cx="8461710" cy="2930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2" type="body"/>
          </p:nvPr>
        </p:nvSpPr>
        <p:spPr>
          <a:xfrm>
            <a:off x="12363313" y="7655253"/>
            <a:ext cx="10682129" cy="4674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3" type="body"/>
          </p:nvPr>
        </p:nvSpPr>
        <p:spPr>
          <a:xfrm>
            <a:off x="12354962" y="5364110"/>
            <a:ext cx="3256513" cy="1419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4" type="body"/>
          </p:nvPr>
        </p:nvSpPr>
        <p:spPr>
          <a:xfrm>
            <a:off x="12297582" y="3326258"/>
            <a:ext cx="3313893" cy="2037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0"/>
              <a:buNone/>
              <a:defRPr sz="1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5" type="body"/>
          </p:nvPr>
        </p:nvSpPr>
        <p:spPr>
          <a:xfrm>
            <a:off x="1298516" y="7672908"/>
            <a:ext cx="7129868" cy="2478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idx="6" type="body"/>
          </p:nvPr>
        </p:nvSpPr>
        <p:spPr>
          <a:xfrm>
            <a:off x="1298516" y="10548418"/>
            <a:ext cx="7129868" cy="27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b="1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7" type="body"/>
          </p:nvPr>
        </p:nvSpPr>
        <p:spPr>
          <a:xfrm>
            <a:off x="1298516" y="10820381"/>
            <a:ext cx="7129868" cy="828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b="0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2" name="Google Shape;62;p31"/>
          <p:cNvSpPr txBox="1"/>
          <p:nvPr>
            <p:ph idx="8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31"/>
          <p:cNvSpPr txBox="1"/>
          <p:nvPr/>
        </p:nvSpPr>
        <p:spPr>
          <a:xfrm>
            <a:off x="19812000" y="655721"/>
            <a:ext cx="32733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misis.ru</a:t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1"/>
          <p:cNvSpPr txBox="1"/>
          <p:nvPr>
            <p:ph idx="9" type="body"/>
          </p:nvPr>
        </p:nvSpPr>
        <p:spPr>
          <a:xfrm>
            <a:off x="16047487" y="5364110"/>
            <a:ext cx="3256513" cy="1419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31"/>
          <p:cNvSpPr txBox="1"/>
          <p:nvPr>
            <p:ph idx="13" type="body"/>
          </p:nvPr>
        </p:nvSpPr>
        <p:spPr>
          <a:xfrm>
            <a:off x="15990107" y="3326258"/>
            <a:ext cx="3313893" cy="2037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0"/>
              <a:buNone/>
              <a:defRPr sz="1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4" type="body"/>
          </p:nvPr>
        </p:nvSpPr>
        <p:spPr>
          <a:xfrm>
            <a:off x="19722471" y="5364110"/>
            <a:ext cx="3256513" cy="1419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5" type="body"/>
          </p:nvPr>
        </p:nvSpPr>
        <p:spPr>
          <a:xfrm>
            <a:off x="19665091" y="3326258"/>
            <a:ext cx="3313893" cy="2037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0"/>
              <a:buNone/>
              <a:defRPr sz="1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8" name="Google Shape;6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5865" y="110653"/>
            <a:ext cx="2994090" cy="147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pos="14483">
          <p15:clr>
            <a:srgbClr val="FBAE40"/>
          </p15:clr>
        </p15:guide>
        <p15:guide id="3" pos="2871">
          <p15:clr>
            <a:srgbClr val="FBAE40"/>
          </p15:clr>
        </p15:guide>
        <p15:guide id="4" pos="3189">
          <p15:clr>
            <a:srgbClr val="FBAE40"/>
          </p15:clr>
        </p15:guide>
        <p15:guide id="5" pos="5200">
          <p15:clr>
            <a:srgbClr val="FBAE40"/>
          </p15:clr>
        </p15:guide>
        <p15:guide id="6" pos="5512">
          <p15:clr>
            <a:srgbClr val="FBAE40"/>
          </p15:clr>
        </p15:guide>
        <p15:guide id="7" pos="7512">
          <p15:clr>
            <a:srgbClr val="FBAE40"/>
          </p15:clr>
        </p15:guide>
        <p15:guide id="8" pos="7838">
          <p15:clr>
            <a:srgbClr val="FBAE40"/>
          </p15:clr>
        </p15:guide>
        <p15:guide id="9" pos="9834">
          <p15:clr>
            <a:srgbClr val="FBAE40"/>
          </p15:clr>
        </p15:guide>
        <p15:guide id="10" pos="10152">
          <p15:clr>
            <a:srgbClr val="FBAE40"/>
          </p15:clr>
        </p15:guide>
        <p15:guide id="11" pos="12160">
          <p15:clr>
            <a:srgbClr val="FBAE40"/>
          </p15:clr>
        </p15:guide>
        <p15:guide id="12" pos="12480">
          <p15:clr>
            <a:srgbClr val="FBAE40"/>
          </p15:clr>
        </p15:guide>
        <p15:guide id="13" orient="horz" pos="1344">
          <p15:clr>
            <a:srgbClr val="FBAE40"/>
          </p15:clr>
        </p15:guide>
        <p15:guide id="14" orient="horz" pos="7767">
          <p15:clr>
            <a:srgbClr val="FBAE40"/>
          </p15:clr>
        </p15:guide>
        <p15:guide id="15" orient="horz" pos="8232">
          <p15:clr>
            <a:srgbClr val="FBAE40"/>
          </p15:clr>
        </p15:guide>
        <p15:guide id="16" orient="horz" pos="5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нфографика 2">
  <p:cSld name="Инфографика 2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5865" y="5430202"/>
            <a:ext cx="162178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2"/>
          <p:cNvSpPr txBox="1"/>
          <p:nvPr>
            <p:ph idx="1" type="body"/>
          </p:nvPr>
        </p:nvSpPr>
        <p:spPr>
          <a:xfrm>
            <a:off x="1298517" y="2030650"/>
            <a:ext cx="6956483" cy="2930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2" type="body"/>
          </p:nvPr>
        </p:nvSpPr>
        <p:spPr>
          <a:xfrm>
            <a:off x="12347575" y="8534188"/>
            <a:ext cx="10738355" cy="95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3" type="body"/>
          </p:nvPr>
        </p:nvSpPr>
        <p:spPr>
          <a:xfrm>
            <a:off x="12354962" y="3744860"/>
            <a:ext cx="3761338" cy="1419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4" type="body"/>
          </p:nvPr>
        </p:nvSpPr>
        <p:spPr>
          <a:xfrm>
            <a:off x="12297582" y="1707008"/>
            <a:ext cx="3749905" cy="2037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0"/>
              <a:buNone/>
              <a:defRPr sz="1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5" type="body"/>
          </p:nvPr>
        </p:nvSpPr>
        <p:spPr>
          <a:xfrm>
            <a:off x="1298516" y="7096435"/>
            <a:ext cx="6135954" cy="2875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6" type="body"/>
          </p:nvPr>
        </p:nvSpPr>
        <p:spPr>
          <a:xfrm>
            <a:off x="1298516" y="10309875"/>
            <a:ext cx="6956484" cy="271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b="1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7" type="body"/>
          </p:nvPr>
        </p:nvSpPr>
        <p:spPr>
          <a:xfrm>
            <a:off x="1298516" y="10581838"/>
            <a:ext cx="6956484" cy="82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b="0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0" name="Google Shape;80;p32"/>
          <p:cNvSpPr txBox="1"/>
          <p:nvPr>
            <p:ph idx="8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/>
        </p:nvSpPr>
        <p:spPr>
          <a:xfrm>
            <a:off x="19812000" y="655721"/>
            <a:ext cx="32733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misis.ru</a:t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2"/>
          <p:cNvSpPr txBox="1"/>
          <p:nvPr>
            <p:ph idx="9" type="body"/>
          </p:nvPr>
        </p:nvSpPr>
        <p:spPr>
          <a:xfrm>
            <a:off x="12363313" y="9448799"/>
            <a:ext cx="10738355" cy="290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3" name="Google Shape;8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5865" y="110653"/>
            <a:ext cx="2994090" cy="147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pos="14483">
          <p15:clr>
            <a:srgbClr val="FBAE40"/>
          </p15:clr>
        </p15:guide>
        <p15:guide id="3" pos="2871">
          <p15:clr>
            <a:srgbClr val="FBAE40"/>
          </p15:clr>
        </p15:guide>
        <p15:guide id="4" pos="3189">
          <p15:clr>
            <a:srgbClr val="FBAE40"/>
          </p15:clr>
        </p15:guide>
        <p15:guide id="5" pos="5200">
          <p15:clr>
            <a:srgbClr val="FBAE40"/>
          </p15:clr>
        </p15:guide>
        <p15:guide id="6" pos="5512">
          <p15:clr>
            <a:srgbClr val="FBAE40"/>
          </p15:clr>
        </p15:guide>
        <p15:guide id="7" pos="7512">
          <p15:clr>
            <a:srgbClr val="FBAE40"/>
          </p15:clr>
        </p15:guide>
        <p15:guide id="8" pos="7838">
          <p15:clr>
            <a:srgbClr val="FBAE40"/>
          </p15:clr>
        </p15:guide>
        <p15:guide id="9" pos="9834">
          <p15:clr>
            <a:srgbClr val="FBAE40"/>
          </p15:clr>
        </p15:guide>
        <p15:guide id="10" pos="10152">
          <p15:clr>
            <a:srgbClr val="FBAE40"/>
          </p15:clr>
        </p15:guide>
        <p15:guide id="11" pos="12160">
          <p15:clr>
            <a:srgbClr val="FBAE40"/>
          </p15:clr>
        </p15:guide>
        <p15:guide id="12" pos="12480">
          <p15:clr>
            <a:srgbClr val="FBAE40"/>
          </p15:clr>
        </p15:guide>
        <p15:guide id="13" orient="horz" pos="1344">
          <p15:clr>
            <a:srgbClr val="FBAE40"/>
          </p15:clr>
        </p15:guide>
        <p15:guide id="14" orient="horz" pos="7767">
          <p15:clr>
            <a:srgbClr val="FBAE40"/>
          </p15:clr>
        </p15:guide>
        <p15:guide id="15" orient="horz" pos="8232">
          <p15:clr>
            <a:srgbClr val="FBAE40"/>
          </p15:clr>
        </p15:guide>
        <p15:guide id="16" orient="horz" pos="5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Буллиты">
  <p:cSld name="Буллиты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 txBox="1"/>
          <p:nvPr>
            <p:ph type="ctrTitle"/>
          </p:nvPr>
        </p:nvSpPr>
        <p:spPr>
          <a:xfrm>
            <a:off x="1298516" y="2115691"/>
            <a:ext cx="10626783" cy="1103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178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Font typeface="Arial"/>
              <a:buNone/>
              <a:defRPr sz="7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6" name="Google Shape;8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5865" y="5430202"/>
            <a:ext cx="162178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3"/>
          <p:cNvSpPr txBox="1"/>
          <p:nvPr>
            <p:ph idx="1" type="body"/>
          </p:nvPr>
        </p:nvSpPr>
        <p:spPr>
          <a:xfrm>
            <a:off x="1298516" y="3655596"/>
            <a:ext cx="10626783" cy="1050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3"/>
          <p:cNvSpPr txBox="1"/>
          <p:nvPr>
            <p:ph idx="2" type="body"/>
          </p:nvPr>
        </p:nvSpPr>
        <p:spPr>
          <a:xfrm>
            <a:off x="1295399" y="5123398"/>
            <a:ext cx="6937375" cy="654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3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3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1" name="Google Shape;91;p33"/>
          <p:cNvSpPr txBox="1"/>
          <p:nvPr>
            <p:ph idx="3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33"/>
          <p:cNvSpPr txBox="1"/>
          <p:nvPr/>
        </p:nvSpPr>
        <p:spPr>
          <a:xfrm>
            <a:off x="19812000" y="655721"/>
            <a:ext cx="32733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misis.ru</a:t>
            </a: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3"/>
          <p:cNvSpPr txBox="1"/>
          <p:nvPr>
            <p:ph idx="4" type="body"/>
          </p:nvPr>
        </p:nvSpPr>
        <p:spPr>
          <a:xfrm>
            <a:off x="8674101" y="5123397"/>
            <a:ext cx="6937374" cy="654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3"/>
          <p:cNvSpPr txBox="1"/>
          <p:nvPr>
            <p:ph idx="5" type="body"/>
          </p:nvPr>
        </p:nvSpPr>
        <p:spPr>
          <a:xfrm>
            <a:off x="16052801" y="5123397"/>
            <a:ext cx="6938961" cy="654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5" name="Google Shape;9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5865" y="110653"/>
            <a:ext cx="2994090" cy="147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876">
          <p15:clr>
            <a:srgbClr val="FBAE40"/>
          </p15:clr>
        </p15:guide>
        <p15:guide id="2" pos="14483">
          <p15:clr>
            <a:srgbClr val="FBAE40"/>
          </p15:clr>
        </p15:guide>
        <p15:guide id="3" pos="2871">
          <p15:clr>
            <a:srgbClr val="FBAE40"/>
          </p15:clr>
        </p15:guide>
        <p15:guide id="4" pos="3212">
          <p15:clr>
            <a:srgbClr val="FBAE40"/>
          </p15:clr>
        </p15:guide>
        <p15:guide id="5" pos="5200">
          <p15:clr>
            <a:srgbClr val="FBAE40"/>
          </p15:clr>
        </p15:guide>
        <p15:guide id="6" pos="5512">
          <p15:clr>
            <a:srgbClr val="FBAE40"/>
          </p15:clr>
        </p15:guide>
        <p15:guide id="7" pos="7512">
          <p15:clr>
            <a:srgbClr val="FBAE40"/>
          </p15:clr>
        </p15:guide>
        <p15:guide id="8" pos="7838">
          <p15:clr>
            <a:srgbClr val="FBAE40"/>
          </p15:clr>
        </p15:guide>
        <p15:guide id="9" pos="9834">
          <p15:clr>
            <a:srgbClr val="FBAE40"/>
          </p15:clr>
        </p15:guide>
        <p15:guide id="10" pos="10152">
          <p15:clr>
            <a:srgbClr val="FBAE40"/>
          </p15:clr>
        </p15:guide>
        <p15:guide id="11" pos="12160">
          <p15:clr>
            <a:srgbClr val="FBAE40"/>
          </p15:clr>
        </p15:guide>
        <p15:guide id="12" pos="12480">
          <p15:clr>
            <a:srgbClr val="FBAE40"/>
          </p15:clr>
        </p15:guide>
        <p15:guide id="13" orient="horz" pos="1344">
          <p15:clr>
            <a:srgbClr val="FBAE40"/>
          </p15:clr>
        </p15:guide>
        <p15:guide id="14" orient="horz" pos="7767">
          <p15:clr>
            <a:srgbClr val="FBAE40"/>
          </p15:clr>
        </p15:guide>
        <p15:guide id="15" orient="horz" pos="8232">
          <p15:clr>
            <a:srgbClr val="FBAE40"/>
          </p15:clr>
        </p15:guide>
        <p15:guide id="16" orient="horz" pos="5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  <a:defRPr b="0" i="0" sz="8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chart" Target="../charts/chart1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2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3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4.xml"/><Relationship Id="rId4" Type="http://schemas.openxmlformats.org/officeDocument/2006/relationships/chart" Target="../charts/chart5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g"/><Relationship Id="rId4" Type="http://schemas.openxmlformats.org/officeDocument/2006/relationships/image" Target="../media/image15.png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jpg"/><Relationship Id="rId4" Type="http://schemas.openxmlformats.org/officeDocument/2006/relationships/image" Target="../media/image14.png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17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jpg"/><Relationship Id="rId4" Type="http://schemas.openxmlformats.org/officeDocument/2006/relationships/image" Target="../media/image23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Relationship Id="rId4" Type="http://schemas.openxmlformats.org/officeDocument/2006/relationships/image" Target="../media/image23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"/>
          <p:cNvSpPr txBox="1"/>
          <p:nvPr/>
        </p:nvSpPr>
        <p:spPr>
          <a:xfrm>
            <a:off x="1412500" y="3973275"/>
            <a:ext cx="12089700" cy="43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505569"/>
                </a:solidFill>
                <a:latin typeface="Tahoma"/>
                <a:ea typeface="Tahoma"/>
                <a:cs typeface="Tahoma"/>
                <a:sym typeface="Tahoma"/>
              </a:rPr>
              <a:t>Название мероприятия</a:t>
            </a:r>
            <a:endParaRPr b="1" sz="8000">
              <a:solidFill>
                <a:srgbClr val="50556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505569"/>
                </a:solidFill>
                <a:latin typeface="Tahoma"/>
                <a:ea typeface="Tahoma"/>
                <a:cs typeface="Tahoma"/>
                <a:sym typeface="Tahoma"/>
              </a:rPr>
              <a:t>(не более двух строк)</a:t>
            </a:r>
            <a:endParaRPr b="1" sz="8000">
              <a:solidFill>
                <a:srgbClr val="50556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1412501" y="8555375"/>
            <a:ext cx="10601700" cy="19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505569"/>
                </a:solidFill>
                <a:latin typeface="Tahoma"/>
                <a:ea typeface="Tahoma"/>
                <a:cs typeface="Tahoma"/>
                <a:sym typeface="Tahoma"/>
              </a:rPr>
              <a:t>Фамилия Имя Отчество</a:t>
            </a:r>
            <a:endParaRPr sz="4000">
              <a:solidFill>
                <a:srgbClr val="50556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505569"/>
                </a:solidFill>
                <a:latin typeface="Tahoma"/>
                <a:ea typeface="Tahoma"/>
                <a:cs typeface="Tahoma"/>
                <a:sym typeface="Tahoma"/>
              </a:rPr>
              <a:t>Должность</a:t>
            </a:r>
            <a:endParaRPr sz="4000">
              <a:solidFill>
                <a:srgbClr val="50556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505569"/>
                </a:solidFill>
                <a:latin typeface="Tahoma"/>
                <a:ea typeface="Tahoma"/>
                <a:cs typeface="Tahoma"/>
                <a:sym typeface="Tahoma"/>
              </a:rPr>
              <a:t>(не более двух строк)</a:t>
            </a:r>
            <a:endParaRPr sz="4000">
              <a:solidFill>
                <a:srgbClr val="50556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9" name="Google Shape;219;p1"/>
          <p:cNvSpPr txBox="1"/>
          <p:nvPr/>
        </p:nvSpPr>
        <p:spPr>
          <a:xfrm>
            <a:off x="1425564" y="11716475"/>
            <a:ext cx="62907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541F0"/>
                </a:solidFill>
                <a:latin typeface="Tahoma"/>
                <a:ea typeface="Tahoma"/>
                <a:cs typeface="Tahoma"/>
                <a:sym typeface="Tahoma"/>
              </a:rPr>
              <a:t>Время проведения (пример: 01. 07. 2022)</a:t>
            </a:r>
            <a:endParaRPr sz="2400">
              <a:solidFill>
                <a:srgbClr val="0541F0"/>
              </a:solidFill>
            </a:endParaRPr>
          </a:p>
        </p:txBody>
      </p:sp>
      <p:sp>
        <p:nvSpPr>
          <p:cNvPr id="220" name="Google Shape;220;p1"/>
          <p:cNvSpPr txBox="1"/>
          <p:nvPr/>
        </p:nvSpPr>
        <p:spPr>
          <a:xfrm>
            <a:off x="1425575" y="11126375"/>
            <a:ext cx="59100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505569"/>
                </a:solidFill>
                <a:latin typeface="Tahoma"/>
                <a:ea typeface="Tahoma"/>
                <a:cs typeface="Tahoma"/>
                <a:sym typeface="Tahoma"/>
              </a:rPr>
              <a:t>Место проведения (пример: Ректорат)</a:t>
            </a:r>
            <a:endParaRPr sz="2400">
              <a:solidFill>
                <a:srgbClr val="50556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"/>
          <p:cNvSpPr txBox="1"/>
          <p:nvPr>
            <p:ph type="ctrTitle"/>
          </p:nvPr>
        </p:nvSpPr>
        <p:spPr>
          <a:xfrm>
            <a:off x="1298516" y="2115691"/>
            <a:ext cx="10626783" cy="1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178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Font typeface="Arial"/>
              <a:buNone/>
            </a:pPr>
            <a:r>
              <a:t/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1" name="Google Shape;301;p10"/>
          <p:cNvSpPr txBox="1"/>
          <p:nvPr>
            <p:ph idx="1" type="body"/>
          </p:nvPr>
        </p:nvSpPr>
        <p:spPr>
          <a:xfrm>
            <a:off x="1298516" y="4379496"/>
            <a:ext cx="10626783" cy="1050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2" name="Google Shape;302;p10"/>
          <p:cNvSpPr txBox="1"/>
          <p:nvPr>
            <p:ph idx="2" type="body"/>
          </p:nvPr>
        </p:nvSpPr>
        <p:spPr>
          <a:xfrm>
            <a:off x="1298516" y="5787113"/>
            <a:ext cx="10626783" cy="654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3" name="Google Shape;303;p10"/>
          <p:cNvSpPr txBox="1"/>
          <p:nvPr>
            <p:ph idx="3" type="body"/>
          </p:nvPr>
        </p:nvSpPr>
        <p:spPr>
          <a:xfrm>
            <a:off x="18060989" y="9152022"/>
            <a:ext cx="4930774" cy="593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4" name="Google Shape;304;p10"/>
          <p:cNvSpPr txBox="1"/>
          <p:nvPr>
            <p:ph idx="4" type="body"/>
          </p:nvPr>
        </p:nvSpPr>
        <p:spPr>
          <a:xfrm>
            <a:off x="18060989" y="9745579"/>
            <a:ext cx="4930774" cy="1419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5" name="Google Shape;305;p10"/>
          <p:cNvSpPr txBox="1"/>
          <p:nvPr>
            <p:ph idx="5" type="body"/>
          </p:nvPr>
        </p:nvSpPr>
        <p:spPr>
          <a:xfrm>
            <a:off x="15878842" y="8839203"/>
            <a:ext cx="2120397" cy="2269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700"/>
              <a:buNone/>
            </a:pPr>
            <a:r>
              <a:t/>
            </a:r>
            <a:endParaRPr sz="11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6" name="Google Shape;306;p10"/>
          <p:cNvSpPr txBox="1"/>
          <p:nvPr>
            <p:ph idx="6" type="body"/>
          </p:nvPr>
        </p:nvSpPr>
        <p:spPr>
          <a:xfrm>
            <a:off x="16050292" y="4474746"/>
            <a:ext cx="7362158" cy="2478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7" name="Google Shape;307;p10"/>
          <p:cNvSpPr txBox="1"/>
          <p:nvPr>
            <p:ph idx="7" type="body"/>
          </p:nvPr>
        </p:nvSpPr>
        <p:spPr>
          <a:xfrm>
            <a:off x="16050292" y="7110162"/>
            <a:ext cx="7362158" cy="309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8" name="Google Shape;308;p10"/>
          <p:cNvSpPr txBox="1"/>
          <p:nvPr>
            <p:ph idx="8" type="body"/>
          </p:nvPr>
        </p:nvSpPr>
        <p:spPr>
          <a:xfrm>
            <a:off x="16050292" y="7382126"/>
            <a:ext cx="7362158" cy="828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9" name="Google Shape;309;p10"/>
          <p:cNvSpPr txBox="1"/>
          <p:nvPr>
            <p:ph idx="9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10" name="Google Shape;310;p10"/>
          <p:cNvGrpSpPr/>
          <p:nvPr/>
        </p:nvGrpSpPr>
        <p:grpSpPr>
          <a:xfrm>
            <a:off x="12599223" y="4547939"/>
            <a:ext cx="11783190" cy="6139111"/>
            <a:chOff x="12599223" y="4547939"/>
            <a:chExt cx="11783190" cy="6139111"/>
          </a:xfrm>
        </p:grpSpPr>
        <p:sp>
          <p:nvSpPr>
            <p:cNvPr id="311" name="Google Shape;311;p10"/>
            <p:cNvSpPr/>
            <p:nvPr/>
          </p:nvSpPr>
          <p:spPr>
            <a:xfrm>
              <a:off x="12599223" y="4547939"/>
              <a:ext cx="2916000" cy="29160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-3976" l="-2725" r="-3740" t="-2936"/>
              </a:stretch>
            </a:blip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2" name="Google Shape;312;p10"/>
            <p:cNvCxnSpPr/>
            <p:nvPr/>
          </p:nvCxnSpPr>
          <p:spPr>
            <a:xfrm flipH="1">
              <a:off x="14033491" y="7463939"/>
              <a:ext cx="23733" cy="3223111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lg" w="lg" type="oval"/>
            </a:ln>
          </p:spPr>
        </p:cxnSp>
        <p:cxnSp>
          <p:nvCxnSpPr>
            <p:cNvPr id="313" name="Google Shape;313;p10"/>
            <p:cNvCxnSpPr/>
            <p:nvPr/>
          </p:nvCxnSpPr>
          <p:spPr>
            <a:xfrm rot="10800000">
              <a:off x="14057224" y="8510587"/>
              <a:ext cx="10325189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lg" w="lg" type="oval"/>
            </a:ln>
          </p:spPr>
        </p:cxnSp>
      </p:grpSp>
      <p:sp>
        <p:nvSpPr>
          <p:cNvPr id="314" name="Google Shape;314;p10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Название презентации в одну или несколько строк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5" name="Google Shape;315;p10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latin typeface="Tahoma"/>
                <a:ea typeface="Tahoma"/>
                <a:cs typeface="Tahoma"/>
                <a:sym typeface="Tahoma"/>
              </a:rPr>
              <a:t>‹#›</a:t>
            </a:fld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"/>
          <p:cNvSpPr txBox="1"/>
          <p:nvPr>
            <p:ph type="ctrTitle"/>
          </p:nvPr>
        </p:nvSpPr>
        <p:spPr>
          <a:xfrm>
            <a:off x="1298516" y="2115691"/>
            <a:ext cx="10626783" cy="1737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</a:pPr>
            <a:r>
              <a:t/>
            </a:r>
            <a:endParaRPr b="1" sz="7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2" name="Google Shape;322;p11"/>
          <p:cNvSpPr txBox="1"/>
          <p:nvPr>
            <p:ph idx="1" type="body"/>
          </p:nvPr>
        </p:nvSpPr>
        <p:spPr>
          <a:xfrm>
            <a:off x="1298517" y="3760060"/>
            <a:ext cx="8461710" cy="2930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3" name="Google Shape;323;p11"/>
          <p:cNvSpPr txBox="1"/>
          <p:nvPr>
            <p:ph idx="2" type="body"/>
          </p:nvPr>
        </p:nvSpPr>
        <p:spPr>
          <a:xfrm>
            <a:off x="12363313" y="7655253"/>
            <a:ext cx="10682129" cy="4674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4" name="Google Shape;324;p11"/>
          <p:cNvSpPr txBox="1"/>
          <p:nvPr>
            <p:ph idx="3" type="body"/>
          </p:nvPr>
        </p:nvSpPr>
        <p:spPr>
          <a:xfrm>
            <a:off x="12354962" y="5364110"/>
            <a:ext cx="3256513" cy="1419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5" name="Google Shape;325;p11"/>
          <p:cNvSpPr txBox="1"/>
          <p:nvPr>
            <p:ph idx="4" type="body"/>
          </p:nvPr>
        </p:nvSpPr>
        <p:spPr>
          <a:xfrm>
            <a:off x="12297582" y="3326258"/>
            <a:ext cx="3313893" cy="2037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700"/>
              <a:buNone/>
            </a:pPr>
            <a:r>
              <a:t/>
            </a:r>
            <a:endParaRPr sz="11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6" name="Google Shape;326;p11"/>
          <p:cNvSpPr txBox="1"/>
          <p:nvPr>
            <p:ph idx="5" type="body"/>
          </p:nvPr>
        </p:nvSpPr>
        <p:spPr>
          <a:xfrm>
            <a:off x="1298516" y="7672908"/>
            <a:ext cx="7129868" cy="2478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7" name="Google Shape;327;p11"/>
          <p:cNvSpPr txBox="1"/>
          <p:nvPr>
            <p:ph idx="6" type="body"/>
          </p:nvPr>
        </p:nvSpPr>
        <p:spPr>
          <a:xfrm>
            <a:off x="1298516" y="10548418"/>
            <a:ext cx="7129868" cy="27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8" name="Google Shape;328;p11"/>
          <p:cNvSpPr txBox="1"/>
          <p:nvPr>
            <p:ph idx="7" type="body"/>
          </p:nvPr>
        </p:nvSpPr>
        <p:spPr>
          <a:xfrm>
            <a:off x="1298516" y="10820381"/>
            <a:ext cx="7129868" cy="828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9" name="Google Shape;329;p11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Название презентации в одну или несколько строк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0" name="Google Shape;330;p11"/>
          <p:cNvSpPr txBox="1"/>
          <p:nvPr>
            <p:ph idx="8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1" name="Google Shape;331;p11"/>
          <p:cNvSpPr txBox="1"/>
          <p:nvPr>
            <p:ph idx="9" type="body"/>
          </p:nvPr>
        </p:nvSpPr>
        <p:spPr>
          <a:xfrm>
            <a:off x="16047487" y="5364110"/>
            <a:ext cx="3256513" cy="1419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2" name="Google Shape;332;p11"/>
          <p:cNvSpPr txBox="1"/>
          <p:nvPr>
            <p:ph idx="13" type="body"/>
          </p:nvPr>
        </p:nvSpPr>
        <p:spPr>
          <a:xfrm>
            <a:off x="15990107" y="3326258"/>
            <a:ext cx="3313893" cy="2037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700"/>
              <a:buNone/>
            </a:pPr>
            <a:r>
              <a:t/>
            </a:r>
            <a:endParaRPr sz="11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3" name="Google Shape;333;p11"/>
          <p:cNvSpPr txBox="1"/>
          <p:nvPr>
            <p:ph idx="14" type="body"/>
          </p:nvPr>
        </p:nvSpPr>
        <p:spPr>
          <a:xfrm>
            <a:off x="19722471" y="5364110"/>
            <a:ext cx="3256513" cy="1419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4" name="Google Shape;334;p11"/>
          <p:cNvSpPr txBox="1"/>
          <p:nvPr>
            <p:ph idx="15" type="body"/>
          </p:nvPr>
        </p:nvSpPr>
        <p:spPr>
          <a:xfrm>
            <a:off x="19665091" y="3326258"/>
            <a:ext cx="3313893" cy="2037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700"/>
              <a:buNone/>
            </a:pPr>
            <a:r>
              <a:t/>
            </a:r>
            <a:endParaRPr sz="117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35" name="Google Shape;335;p11"/>
          <p:cNvGrpSpPr/>
          <p:nvPr/>
        </p:nvGrpSpPr>
        <p:grpSpPr>
          <a:xfrm>
            <a:off x="0" y="3892541"/>
            <a:ext cx="11709778" cy="6750900"/>
            <a:chOff x="0" y="3892541"/>
            <a:chExt cx="11709778" cy="6750900"/>
          </a:xfrm>
        </p:grpSpPr>
        <p:sp>
          <p:nvSpPr>
            <p:cNvPr id="336" name="Google Shape;336;p11"/>
            <p:cNvSpPr/>
            <p:nvPr/>
          </p:nvSpPr>
          <p:spPr>
            <a:xfrm>
              <a:off x="8793778" y="7727441"/>
              <a:ext cx="2916000" cy="29160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-208" l="0" r="0" t="-209"/>
              </a:stretch>
            </a:blip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7" name="Google Shape;337;p11"/>
            <p:cNvCxnSpPr>
              <a:stCxn id="336" idx="0"/>
            </p:cNvCxnSpPr>
            <p:nvPr/>
          </p:nvCxnSpPr>
          <p:spPr>
            <a:xfrm rot="10800000">
              <a:off x="10251778" y="3892541"/>
              <a:ext cx="0" cy="38349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lg" w="lg" type="oval"/>
            </a:ln>
          </p:spPr>
        </p:cxnSp>
        <p:cxnSp>
          <p:nvCxnSpPr>
            <p:cNvPr id="338" name="Google Shape;338;p11"/>
            <p:cNvCxnSpPr/>
            <p:nvPr/>
          </p:nvCxnSpPr>
          <p:spPr>
            <a:xfrm>
              <a:off x="0" y="6968531"/>
              <a:ext cx="10251778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lg" w="lg" type="oval"/>
            </a:ln>
          </p:spPr>
        </p:cxnSp>
      </p:grpSp>
      <p:sp>
        <p:nvSpPr>
          <p:cNvPr id="339" name="Google Shape;339;p11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2"/>
          <p:cNvSpPr txBox="1"/>
          <p:nvPr>
            <p:ph idx="1" type="body"/>
          </p:nvPr>
        </p:nvSpPr>
        <p:spPr>
          <a:xfrm>
            <a:off x="1298517" y="2030650"/>
            <a:ext cx="6956483" cy="2930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6" name="Google Shape;346;p12"/>
          <p:cNvSpPr txBox="1"/>
          <p:nvPr>
            <p:ph idx="2" type="body"/>
          </p:nvPr>
        </p:nvSpPr>
        <p:spPr>
          <a:xfrm>
            <a:off x="12347575" y="8534188"/>
            <a:ext cx="10738355" cy="95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7" name="Google Shape;347;p12"/>
          <p:cNvSpPr txBox="1"/>
          <p:nvPr>
            <p:ph idx="3" type="body"/>
          </p:nvPr>
        </p:nvSpPr>
        <p:spPr>
          <a:xfrm>
            <a:off x="12354962" y="3744860"/>
            <a:ext cx="3761338" cy="1419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8" name="Google Shape;348;p12"/>
          <p:cNvSpPr txBox="1"/>
          <p:nvPr>
            <p:ph idx="4" type="body"/>
          </p:nvPr>
        </p:nvSpPr>
        <p:spPr>
          <a:xfrm>
            <a:off x="12297582" y="1707008"/>
            <a:ext cx="3749905" cy="2037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700"/>
              <a:buNone/>
            </a:pPr>
            <a:r>
              <a:t/>
            </a:r>
            <a:endParaRPr sz="11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9" name="Google Shape;349;p12"/>
          <p:cNvSpPr txBox="1"/>
          <p:nvPr>
            <p:ph idx="5" type="body"/>
          </p:nvPr>
        </p:nvSpPr>
        <p:spPr>
          <a:xfrm>
            <a:off x="1298516" y="7096435"/>
            <a:ext cx="6135954" cy="2875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0" name="Google Shape;350;p12"/>
          <p:cNvSpPr txBox="1"/>
          <p:nvPr>
            <p:ph idx="6" type="body"/>
          </p:nvPr>
        </p:nvSpPr>
        <p:spPr>
          <a:xfrm>
            <a:off x="1298516" y="10309875"/>
            <a:ext cx="6956484" cy="271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1" name="Google Shape;351;p12"/>
          <p:cNvSpPr txBox="1"/>
          <p:nvPr>
            <p:ph idx="7" type="body"/>
          </p:nvPr>
        </p:nvSpPr>
        <p:spPr>
          <a:xfrm>
            <a:off x="1298516" y="10581838"/>
            <a:ext cx="6956484" cy="82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2" name="Google Shape;352;p12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Название презентации в одну или несколько строк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3" name="Google Shape;353;p12"/>
          <p:cNvSpPr txBox="1"/>
          <p:nvPr>
            <p:ph idx="8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4" name="Google Shape;354;p12"/>
          <p:cNvSpPr txBox="1"/>
          <p:nvPr>
            <p:ph idx="9" type="body"/>
          </p:nvPr>
        </p:nvSpPr>
        <p:spPr>
          <a:xfrm>
            <a:off x="12363313" y="9448799"/>
            <a:ext cx="10738355" cy="290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55" name="Google Shape;355;p12"/>
          <p:cNvGrpSpPr/>
          <p:nvPr/>
        </p:nvGrpSpPr>
        <p:grpSpPr>
          <a:xfrm>
            <a:off x="0" y="0"/>
            <a:ext cx="10944900" cy="10024330"/>
            <a:chOff x="0" y="0"/>
            <a:chExt cx="10944900" cy="10024330"/>
          </a:xfrm>
        </p:grpSpPr>
        <p:sp>
          <p:nvSpPr>
            <p:cNvPr id="356" name="Google Shape;356;p12"/>
            <p:cNvSpPr/>
            <p:nvPr/>
          </p:nvSpPr>
          <p:spPr>
            <a:xfrm>
              <a:off x="8028900" y="7108330"/>
              <a:ext cx="2916000" cy="29160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-208" l="0" r="0" t="-209"/>
              </a:stretch>
            </a:blip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7" name="Google Shape;357;p12"/>
            <p:cNvCxnSpPr/>
            <p:nvPr/>
          </p:nvCxnSpPr>
          <p:spPr>
            <a:xfrm rot="10800000">
              <a:off x="9486900" y="0"/>
              <a:ext cx="28198" cy="7107496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8" name="Google Shape;358;p12"/>
            <p:cNvCxnSpPr/>
            <p:nvPr/>
          </p:nvCxnSpPr>
          <p:spPr>
            <a:xfrm>
              <a:off x="0" y="6339881"/>
              <a:ext cx="9515098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lg" w="lg" type="oval"/>
            </a:ln>
          </p:spPr>
        </p:cxnSp>
      </p:grpSp>
      <p:graphicFrame>
        <p:nvGraphicFramePr>
          <p:cNvPr id="359" name="Google Shape;359;p12"/>
          <p:cNvGraphicFramePr/>
          <p:nvPr/>
        </p:nvGraphicFramePr>
        <p:xfrm>
          <a:off x="16373475" y="1630858"/>
          <a:ext cx="6877050" cy="6967222"/>
        </p:xfrm>
        <a:graphic>
          <a:graphicData uri="http://schemas.openxmlformats.org/drawingml/2006/chart">
            <c:chart r:id="rId4"/>
          </a:graphicData>
        </a:graphic>
      </p:graphicFrame>
      <p:grpSp>
        <p:nvGrpSpPr>
          <p:cNvPr id="360" name="Google Shape;360;p12"/>
          <p:cNvGrpSpPr/>
          <p:nvPr/>
        </p:nvGrpSpPr>
        <p:grpSpPr>
          <a:xfrm>
            <a:off x="12462703" y="6254662"/>
            <a:ext cx="3845616" cy="1448484"/>
            <a:chOff x="16135350" y="6053998"/>
            <a:chExt cx="3845616" cy="1448484"/>
          </a:xfrm>
        </p:grpSpPr>
        <p:grpSp>
          <p:nvGrpSpPr>
            <p:cNvPr id="361" name="Google Shape;361;p12"/>
            <p:cNvGrpSpPr/>
            <p:nvPr/>
          </p:nvGrpSpPr>
          <p:grpSpPr>
            <a:xfrm>
              <a:off x="16135350" y="6053998"/>
              <a:ext cx="3832088" cy="677108"/>
              <a:chOff x="16135350" y="6053998"/>
              <a:chExt cx="3832088" cy="677108"/>
            </a:xfrm>
          </p:grpSpPr>
          <p:sp>
            <p:nvSpPr>
              <p:cNvPr id="362" name="Google Shape;362;p12"/>
              <p:cNvSpPr/>
              <p:nvPr/>
            </p:nvSpPr>
            <p:spPr>
              <a:xfrm>
                <a:off x="16135350" y="6083153"/>
                <a:ext cx="323999" cy="3239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2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2"/>
              <p:cNvSpPr txBox="1"/>
              <p:nvPr/>
            </p:nvSpPr>
            <p:spPr>
              <a:xfrm>
                <a:off x="16669868" y="6053998"/>
                <a:ext cx="3297570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ru-RU" sz="2200" u="none" cap="none" strike="noStrike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Параметр 1.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Описание параметра</a:t>
                </a:r>
                <a:endParaRPr/>
              </a:p>
            </p:txBody>
          </p:sp>
        </p:grpSp>
        <p:grpSp>
          <p:nvGrpSpPr>
            <p:cNvPr id="364" name="Google Shape;364;p12"/>
            <p:cNvGrpSpPr/>
            <p:nvPr/>
          </p:nvGrpSpPr>
          <p:grpSpPr>
            <a:xfrm>
              <a:off x="16135350" y="6825374"/>
              <a:ext cx="3845616" cy="677108"/>
              <a:chOff x="16135350" y="6825374"/>
              <a:chExt cx="3845616" cy="677108"/>
            </a:xfrm>
          </p:grpSpPr>
          <p:sp>
            <p:nvSpPr>
              <p:cNvPr id="365" name="Google Shape;365;p12"/>
              <p:cNvSpPr/>
              <p:nvPr/>
            </p:nvSpPr>
            <p:spPr>
              <a:xfrm>
                <a:off x="16135350" y="6855798"/>
                <a:ext cx="323999" cy="3239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12"/>
              <p:cNvSpPr txBox="1"/>
              <p:nvPr/>
            </p:nvSpPr>
            <p:spPr>
              <a:xfrm>
                <a:off x="16683396" y="6825374"/>
                <a:ext cx="3297570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Параметр 2.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Описание параметра</a:t>
                </a:r>
                <a:endParaRPr/>
              </a:p>
            </p:txBody>
          </p:sp>
        </p:grpSp>
      </p:grpSp>
      <p:sp>
        <p:nvSpPr>
          <p:cNvPr id="367" name="Google Shape;367;p12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latin typeface="Tahoma"/>
                <a:ea typeface="Tahoma"/>
                <a:cs typeface="Tahoma"/>
                <a:sym typeface="Tahoma"/>
              </a:rPr>
              <a:t>‹#›</a:t>
            </a:fld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"/>
          <p:cNvSpPr txBox="1"/>
          <p:nvPr>
            <p:ph type="ctrTitle"/>
          </p:nvPr>
        </p:nvSpPr>
        <p:spPr>
          <a:xfrm>
            <a:off x="1298516" y="2115691"/>
            <a:ext cx="10626783" cy="1103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</a:pPr>
            <a:r>
              <a:t/>
            </a:r>
            <a:endParaRPr b="1" sz="7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3" name="Google Shape;373;p13"/>
          <p:cNvSpPr txBox="1"/>
          <p:nvPr>
            <p:ph idx="1" type="body"/>
          </p:nvPr>
        </p:nvSpPr>
        <p:spPr>
          <a:xfrm>
            <a:off x="1298516" y="3655596"/>
            <a:ext cx="10626783" cy="1050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4" name="Google Shape;374;p13"/>
          <p:cNvSpPr txBox="1"/>
          <p:nvPr>
            <p:ph idx="2" type="body"/>
          </p:nvPr>
        </p:nvSpPr>
        <p:spPr>
          <a:xfrm>
            <a:off x="1295399" y="5123398"/>
            <a:ext cx="6937375" cy="654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723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5" name="Google Shape;375;p13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Название презентации в одну или несколько строк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6" name="Google Shape;376;p13"/>
          <p:cNvSpPr txBox="1"/>
          <p:nvPr>
            <p:ph idx="3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7" name="Google Shape;377;p13"/>
          <p:cNvSpPr txBox="1"/>
          <p:nvPr>
            <p:ph idx="4" type="body"/>
          </p:nvPr>
        </p:nvSpPr>
        <p:spPr>
          <a:xfrm>
            <a:off x="8674101" y="5123397"/>
            <a:ext cx="6937374" cy="654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723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8" name="Google Shape;378;p13"/>
          <p:cNvSpPr txBox="1"/>
          <p:nvPr>
            <p:ph idx="5" type="body"/>
          </p:nvPr>
        </p:nvSpPr>
        <p:spPr>
          <a:xfrm>
            <a:off x="16052801" y="5123397"/>
            <a:ext cx="6938961" cy="654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723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9" name="Google Shape;379;p13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latin typeface="Tahoma"/>
                <a:ea typeface="Tahoma"/>
                <a:cs typeface="Tahoma"/>
                <a:sym typeface="Tahoma"/>
              </a:rPr>
              <a:t>‹#›</a:t>
            </a:fld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"/>
          <p:cNvSpPr txBox="1"/>
          <p:nvPr>
            <p:ph type="ctrTitle"/>
          </p:nvPr>
        </p:nvSpPr>
        <p:spPr>
          <a:xfrm>
            <a:off x="1298516" y="2115691"/>
            <a:ext cx="10626783" cy="1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</a:pPr>
            <a:r>
              <a:t/>
            </a:r>
            <a:endParaRPr b="1" sz="7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5" name="Google Shape;385;p14"/>
          <p:cNvSpPr txBox="1"/>
          <p:nvPr>
            <p:ph idx="1" type="body"/>
          </p:nvPr>
        </p:nvSpPr>
        <p:spPr>
          <a:xfrm>
            <a:off x="1298516" y="7924800"/>
            <a:ext cx="6936767" cy="3795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6" name="Google Shape;386;p14"/>
          <p:cNvSpPr txBox="1"/>
          <p:nvPr>
            <p:ph idx="2" type="body"/>
          </p:nvPr>
        </p:nvSpPr>
        <p:spPr>
          <a:xfrm>
            <a:off x="1338232" y="7037794"/>
            <a:ext cx="6897051" cy="593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7" name="Google Shape;387;p14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Название презентации в одну или несколько строк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8" name="Google Shape;388;p14"/>
          <p:cNvSpPr txBox="1"/>
          <p:nvPr>
            <p:ph idx="3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9" name="Google Shape;389;p14"/>
          <p:cNvSpPr txBox="1"/>
          <p:nvPr>
            <p:ph idx="4" type="body"/>
          </p:nvPr>
        </p:nvSpPr>
        <p:spPr>
          <a:xfrm>
            <a:off x="8674101" y="7037794"/>
            <a:ext cx="6937374" cy="593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0" name="Google Shape;390;p14"/>
          <p:cNvSpPr txBox="1"/>
          <p:nvPr>
            <p:ph idx="5" type="body"/>
          </p:nvPr>
        </p:nvSpPr>
        <p:spPr>
          <a:xfrm>
            <a:off x="16054389" y="7037793"/>
            <a:ext cx="6937374" cy="593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1" name="Google Shape;391;p14"/>
          <p:cNvSpPr txBox="1"/>
          <p:nvPr>
            <p:ph idx="6" type="body"/>
          </p:nvPr>
        </p:nvSpPr>
        <p:spPr>
          <a:xfrm>
            <a:off x="8674101" y="7924800"/>
            <a:ext cx="6936767" cy="3795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2" name="Google Shape;392;p14"/>
          <p:cNvSpPr txBox="1"/>
          <p:nvPr>
            <p:ph idx="7" type="body"/>
          </p:nvPr>
        </p:nvSpPr>
        <p:spPr>
          <a:xfrm>
            <a:off x="16054996" y="7924800"/>
            <a:ext cx="6936767" cy="3795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3" name="Google Shape;393;p14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latin typeface="Tahoma"/>
                <a:ea typeface="Tahoma"/>
                <a:cs typeface="Tahoma"/>
                <a:sym typeface="Tahoma"/>
              </a:rPr>
              <a:t>‹#›</a:t>
            </a:fld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5"/>
          <p:cNvSpPr txBox="1"/>
          <p:nvPr>
            <p:ph type="ctrTitle"/>
          </p:nvPr>
        </p:nvSpPr>
        <p:spPr>
          <a:xfrm>
            <a:off x="1298516" y="2115691"/>
            <a:ext cx="10626783" cy="1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</a:pPr>
            <a:r>
              <a:t/>
            </a:r>
            <a:endParaRPr b="1" sz="7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9" name="Google Shape;399;p15"/>
          <p:cNvSpPr txBox="1"/>
          <p:nvPr>
            <p:ph idx="1" type="body"/>
          </p:nvPr>
        </p:nvSpPr>
        <p:spPr>
          <a:xfrm>
            <a:off x="1297765" y="4572755"/>
            <a:ext cx="10627535" cy="7700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0" name="Google Shape;400;p15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Название презентации в одну или несколько строк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1" name="Google Shape;401;p15"/>
          <p:cNvSpPr txBox="1"/>
          <p:nvPr>
            <p:ph idx="2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2" name="Google Shape;402;p15"/>
          <p:cNvSpPr txBox="1"/>
          <p:nvPr>
            <p:ph idx="3" type="body"/>
          </p:nvPr>
        </p:nvSpPr>
        <p:spPr>
          <a:xfrm>
            <a:off x="16035339" y="5373052"/>
            <a:ext cx="6937374" cy="1180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3" name="Google Shape;403;p15"/>
          <p:cNvSpPr txBox="1"/>
          <p:nvPr>
            <p:ph idx="4" type="body"/>
          </p:nvPr>
        </p:nvSpPr>
        <p:spPr>
          <a:xfrm>
            <a:off x="16035946" y="6648450"/>
            <a:ext cx="6936767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4" name="Google Shape;404;p15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latin typeface="Tahoma"/>
                <a:ea typeface="Tahoma"/>
                <a:cs typeface="Tahoma"/>
                <a:sym typeface="Tahoma"/>
              </a:rPr>
              <a:t>‹#›</a:t>
            </a:fld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6"/>
          <p:cNvSpPr txBox="1"/>
          <p:nvPr>
            <p:ph type="ctrTitle"/>
          </p:nvPr>
        </p:nvSpPr>
        <p:spPr>
          <a:xfrm>
            <a:off x="1298516" y="2115691"/>
            <a:ext cx="10626783" cy="1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</a:pPr>
            <a:r>
              <a:t/>
            </a:r>
            <a:endParaRPr b="1" sz="7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0" name="Google Shape;410;p16"/>
          <p:cNvSpPr txBox="1"/>
          <p:nvPr>
            <p:ph idx="1" type="body"/>
          </p:nvPr>
        </p:nvSpPr>
        <p:spPr>
          <a:xfrm>
            <a:off x="1297765" y="6553200"/>
            <a:ext cx="1062753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1" name="Google Shape;411;p16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Название презентации в одну или несколько строк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2" name="Google Shape;412;p16"/>
          <p:cNvSpPr txBox="1"/>
          <p:nvPr>
            <p:ph idx="2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3" name="Google Shape;413;p16"/>
          <p:cNvSpPr txBox="1"/>
          <p:nvPr>
            <p:ph idx="3" type="body"/>
          </p:nvPr>
        </p:nvSpPr>
        <p:spPr>
          <a:xfrm>
            <a:off x="1297765" y="5646681"/>
            <a:ext cx="10627535" cy="10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4" name="Google Shape;414;p16"/>
          <p:cNvSpPr txBox="1"/>
          <p:nvPr>
            <p:ph idx="4" type="body"/>
          </p:nvPr>
        </p:nvSpPr>
        <p:spPr>
          <a:xfrm>
            <a:off x="1297765" y="9692640"/>
            <a:ext cx="1062753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5" name="Google Shape;415;p16"/>
          <p:cNvSpPr txBox="1"/>
          <p:nvPr>
            <p:ph idx="5" type="body"/>
          </p:nvPr>
        </p:nvSpPr>
        <p:spPr>
          <a:xfrm>
            <a:off x="1297765" y="8786121"/>
            <a:ext cx="10627535" cy="10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6" name="Google Shape;416;p16"/>
          <p:cNvSpPr txBox="1"/>
          <p:nvPr>
            <p:ph idx="6" type="body"/>
          </p:nvPr>
        </p:nvSpPr>
        <p:spPr>
          <a:xfrm>
            <a:off x="12364228" y="6553200"/>
            <a:ext cx="10627535" cy="51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7" name="Google Shape;417;p16"/>
          <p:cNvSpPr txBox="1"/>
          <p:nvPr>
            <p:ph idx="7" type="body"/>
          </p:nvPr>
        </p:nvSpPr>
        <p:spPr>
          <a:xfrm>
            <a:off x="12364228" y="5646681"/>
            <a:ext cx="10627535" cy="10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8" name="Google Shape;418;p16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latin typeface="Tahoma"/>
                <a:ea typeface="Tahoma"/>
                <a:cs typeface="Tahoma"/>
                <a:sym typeface="Tahoma"/>
              </a:rPr>
              <a:t>‹#›</a:t>
            </a:fld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7"/>
          <p:cNvSpPr txBox="1"/>
          <p:nvPr>
            <p:ph type="ctrTitle"/>
          </p:nvPr>
        </p:nvSpPr>
        <p:spPr>
          <a:xfrm>
            <a:off x="1298516" y="2115691"/>
            <a:ext cx="10626783" cy="1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</a:pPr>
            <a:r>
              <a:t/>
            </a:r>
            <a:endParaRPr b="1" sz="7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4" name="Google Shape;424;p17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Название презентации в одну или несколько строк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5" name="Google Shape;425;p17"/>
          <p:cNvSpPr txBox="1"/>
          <p:nvPr>
            <p:ph idx="1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6" name="Google Shape;426;p17"/>
          <p:cNvSpPr txBox="1"/>
          <p:nvPr>
            <p:ph idx="2" type="body"/>
          </p:nvPr>
        </p:nvSpPr>
        <p:spPr>
          <a:xfrm>
            <a:off x="1297766" y="5697107"/>
            <a:ext cx="9217834" cy="5076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7" name="Google Shape;427;p17"/>
          <p:cNvSpPr txBox="1"/>
          <p:nvPr>
            <p:ph idx="3" type="body"/>
          </p:nvPr>
        </p:nvSpPr>
        <p:spPr>
          <a:xfrm>
            <a:off x="1297765" y="4790588"/>
            <a:ext cx="9217835" cy="10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8" name="Google Shape;428;p17"/>
          <p:cNvSpPr txBox="1"/>
          <p:nvPr>
            <p:ph idx="4" type="body"/>
          </p:nvPr>
        </p:nvSpPr>
        <p:spPr>
          <a:xfrm>
            <a:off x="12297582" y="4370696"/>
            <a:ext cx="3749905" cy="2097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700"/>
              <a:buNone/>
            </a:pPr>
            <a:r>
              <a:t/>
            </a:r>
            <a:endParaRPr sz="11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9" name="Google Shape;429;p17"/>
          <p:cNvSpPr txBox="1"/>
          <p:nvPr>
            <p:ph idx="5" type="body"/>
          </p:nvPr>
        </p:nvSpPr>
        <p:spPr>
          <a:xfrm>
            <a:off x="12354962" y="6468184"/>
            <a:ext cx="3761338" cy="1419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30" name="Google Shape;430;p17"/>
          <p:cNvGrpSpPr/>
          <p:nvPr/>
        </p:nvGrpSpPr>
        <p:grpSpPr>
          <a:xfrm>
            <a:off x="12462703" y="8977982"/>
            <a:ext cx="3845616" cy="1448484"/>
            <a:chOff x="16135350" y="6053998"/>
            <a:chExt cx="3845616" cy="1448484"/>
          </a:xfrm>
        </p:grpSpPr>
        <p:grpSp>
          <p:nvGrpSpPr>
            <p:cNvPr id="431" name="Google Shape;431;p17"/>
            <p:cNvGrpSpPr/>
            <p:nvPr/>
          </p:nvGrpSpPr>
          <p:grpSpPr>
            <a:xfrm>
              <a:off x="16135350" y="6053998"/>
              <a:ext cx="3832088" cy="677108"/>
              <a:chOff x="16135350" y="6053998"/>
              <a:chExt cx="3832088" cy="677108"/>
            </a:xfrm>
          </p:grpSpPr>
          <p:sp>
            <p:nvSpPr>
              <p:cNvPr id="432" name="Google Shape;432;p17"/>
              <p:cNvSpPr/>
              <p:nvPr/>
            </p:nvSpPr>
            <p:spPr>
              <a:xfrm>
                <a:off x="16135350" y="6083153"/>
                <a:ext cx="323999" cy="3239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7"/>
              <p:cNvSpPr txBox="1"/>
              <p:nvPr/>
            </p:nvSpPr>
            <p:spPr>
              <a:xfrm>
                <a:off x="16669868" y="6053998"/>
                <a:ext cx="3297570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Параметр 1.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Описание параметра</a:t>
                </a:r>
                <a:endParaRPr/>
              </a:p>
            </p:txBody>
          </p:sp>
        </p:grpSp>
        <p:grpSp>
          <p:nvGrpSpPr>
            <p:cNvPr id="434" name="Google Shape;434;p17"/>
            <p:cNvGrpSpPr/>
            <p:nvPr/>
          </p:nvGrpSpPr>
          <p:grpSpPr>
            <a:xfrm>
              <a:off x="16135350" y="6825374"/>
              <a:ext cx="3845616" cy="677108"/>
              <a:chOff x="16135350" y="6825374"/>
              <a:chExt cx="3845616" cy="677108"/>
            </a:xfrm>
          </p:grpSpPr>
          <p:sp>
            <p:nvSpPr>
              <p:cNvPr id="435" name="Google Shape;435;p17"/>
              <p:cNvSpPr/>
              <p:nvPr/>
            </p:nvSpPr>
            <p:spPr>
              <a:xfrm>
                <a:off x="16135350" y="6855798"/>
                <a:ext cx="323999" cy="3239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7"/>
              <p:cNvSpPr txBox="1"/>
              <p:nvPr/>
            </p:nvSpPr>
            <p:spPr>
              <a:xfrm>
                <a:off x="16683396" y="6825374"/>
                <a:ext cx="3297570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Параметр 2.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Описание параметра</a:t>
                </a:r>
                <a:endParaRPr/>
              </a:p>
            </p:txBody>
          </p:sp>
        </p:grpSp>
      </p:grpSp>
      <p:graphicFrame>
        <p:nvGraphicFramePr>
          <p:cNvPr id="437" name="Google Shape;437;p17"/>
          <p:cNvGraphicFramePr/>
          <p:nvPr/>
        </p:nvGraphicFramePr>
        <p:xfrm>
          <a:off x="16353596" y="4334301"/>
          <a:ext cx="6877050" cy="6967222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38" name="Google Shape;438;p17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latin typeface="Tahoma"/>
                <a:ea typeface="Tahoma"/>
                <a:cs typeface="Tahoma"/>
                <a:sym typeface="Tahoma"/>
              </a:rPr>
              <a:t>‹#›</a:t>
            </a:fld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"/>
          <p:cNvSpPr txBox="1"/>
          <p:nvPr>
            <p:ph type="ctrTitle"/>
          </p:nvPr>
        </p:nvSpPr>
        <p:spPr>
          <a:xfrm>
            <a:off x="1298516" y="2115691"/>
            <a:ext cx="10626783" cy="1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</a:pPr>
            <a:r>
              <a:t/>
            </a:r>
            <a:endParaRPr b="1" sz="7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5" name="Google Shape;445;p18"/>
          <p:cNvSpPr txBox="1"/>
          <p:nvPr>
            <p:ph idx="1" type="body"/>
          </p:nvPr>
        </p:nvSpPr>
        <p:spPr>
          <a:xfrm>
            <a:off x="1298516" y="7281725"/>
            <a:ext cx="10626783" cy="1050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18"/>
          <p:cNvSpPr txBox="1"/>
          <p:nvPr>
            <p:ph idx="2" type="body"/>
          </p:nvPr>
        </p:nvSpPr>
        <p:spPr>
          <a:xfrm>
            <a:off x="1298516" y="8328993"/>
            <a:ext cx="14312959" cy="3677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Google Shape;447;p18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Название презентации в одну или несколько строк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8" name="Google Shape;448;p18"/>
          <p:cNvSpPr txBox="1"/>
          <p:nvPr>
            <p:ph idx="3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9" name="Google Shape;449;p18"/>
          <p:cNvSpPr/>
          <p:nvPr/>
        </p:nvSpPr>
        <p:spPr>
          <a:xfrm>
            <a:off x="16141148" y="2232989"/>
            <a:ext cx="6838122" cy="45256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6441" l="-7556" r="-40985" t="-3312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/>
          <p:cNvSpPr/>
          <p:nvPr/>
        </p:nvSpPr>
        <p:spPr>
          <a:xfrm>
            <a:off x="16141148" y="7281725"/>
            <a:ext cx="6875463" cy="472474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330" l="-214" r="-23127" t="-1817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8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latin typeface="Tahoma"/>
                <a:ea typeface="Tahoma"/>
                <a:cs typeface="Tahoma"/>
                <a:sym typeface="Tahoma"/>
              </a:rPr>
              <a:t>‹#›</a:t>
            </a:fld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9"/>
          <p:cNvSpPr txBox="1"/>
          <p:nvPr>
            <p:ph type="ctrTitle"/>
          </p:nvPr>
        </p:nvSpPr>
        <p:spPr>
          <a:xfrm>
            <a:off x="1298516" y="2115691"/>
            <a:ext cx="10626783" cy="1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</a:pPr>
            <a:r>
              <a:t/>
            </a:r>
            <a:endParaRPr b="1" sz="7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8" name="Google Shape;458;p19"/>
          <p:cNvSpPr txBox="1"/>
          <p:nvPr>
            <p:ph idx="1" type="body"/>
          </p:nvPr>
        </p:nvSpPr>
        <p:spPr>
          <a:xfrm>
            <a:off x="1298517" y="4572001"/>
            <a:ext cx="10626784" cy="3677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9" name="Google Shape;459;p19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Название презентации в одну или несколько строк</a:t>
            </a:r>
            <a:endParaRPr/>
          </a:p>
        </p:txBody>
      </p:sp>
      <p:sp>
        <p:nvSpPr>
          <p:cNvPr id="460" name="Google Shape;460;p19"/>
          <p:cNvSpPr txBox="1"/>
          <p:nvPr>
            <p:ph idx="2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1" name="Google Shape;461;p19"/>
          <p:cNvSpPr txBox="1"/>
          <p:nvPr>
            <p:ph idx="3" type="body"/>
          </p:nvPr>
        </p:nvSpPr>
        <p:spPr>
          <a:xfrm>
            <a:off x="4943270" y="8909945"/>
            <a:ext cx="6982029" cy="1180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</a:pPr>
            <a:r>
              <a:t/>
            </a:r>
            <a:endParaRPr b="1" sz="7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2" name="Google Shape;462;p19"/>
          <p:cNvSpPr txBox="1"/>
          <p:nvPr>
            <p:ph idx="4" type="body"/>
          </p:nvPr>
        </p:nvSpPr>
        <p:spPr>
          <a:xfrm>
            <a:off x="4956411" y="10189483"/>
            <a:ext cx="6968889" cy="1379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3" name="Google Shape;463;p19"/>
          <p:cNvSpPr/>
          <p:nvPr/>
        </p:nvSpPr>
        <p:spPr>
          <a:xfrm>
            <a:off x="12465877" y="2133599"/>
            <a:ext cx="10525885" cy="98132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7781" l="-63283" r="-15806" t="-203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9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latin typeface="Tahoma"/>
                <a:ea typeface="Tahoma"/>
                <a:cs typeface="Tahoma"/>
                <a:sym typeface="Tahoma"/>
              </a:rPr>
              <a:t>‹#›</a:t>
            </a:fld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"/>
          <p:cNvPicPr preferRelativeResize="0"/>
          <p:nvPr/>
        </p:nvPicPr>
        <p:blipFill rotWithShape="1">
          <a:blip r:embed="rId3">
            <a:alphaModFix/>
          </a:blip>
          <a:srcRect b="0" l="11536" r="33918" t="20078"/>
          <a:stretch/>
        </p:blipFill>
        <p:spPr>
          <a:xfrm>
            <a:off x="17883049" y="8010939"/>
            <a:ext cx="5200075" cy="50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"/>
          <p:cNvPicPr preferRelativeResize="0"/>
          <p:nvPr/>
        </p:nvPicPr>
        <p:blipFill rotWithShape="1">
          <a:blip r:embed="rId4">
            <a:alphaModFix/>
          </a:blip>
          <a:srcRect b="0" l="17011" r="17176" t="4345"/>
          <a:stretch/>
        </p:blipFill>
        <p:spPr>
          <a:xfrm>
            <a:off x="11668536" y="1053547"/>
            <a:ext cx="4899685" cy="474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"/>
          <p:cNvSpPr txBox="1"/>
          <p:nvPr>
            <p:ph type="ctrTitle"/>
          </p:nvPr>
        </p:nvSpPr>
        <p:spPr>
          <a:xfrm>
            <a:off x="1298516" y="7890843"/>
            <a:ext cx="9952581" cy="2091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62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</a:pPr>
            <a:r>
              <a:t/>
            </a:r>
            <a:endParaRPr b="1" sz="8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0" name="Google Shape;230;p2"/>
          <p:cNvSpPr txBox="1"/>
          <p:nvPr>
            <p:ph idx="1" type="subTitle"/>
          </p:nvPr>
        </p:nvSpPr>
        <p:spPr>
          <a:xfrm>
            <a:off x="1298516" y="10362149"/>
            <a:ext cx="9952581" cy="1210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1" name="Google Shape;231;p2"/>
          <p:cNvSpPr txBox="1"/>
          <p:nvPr>
            <p:ph idx="10" type="dt"/>
          </p:nvPr>
        </p:nvSpPr>
        <p:spPr>
          <a:xfrm>
            <a:off x="1300460" y="11867187"/>
            <a:ext cx="303341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01. 07. 2022</a:t>
            </a:r>
            <a:endParaRPr/>
          </a:p>
        </p:txBody>
      </p:sp>
      <p:pic>
        <p:nvPicPr>
          <p:cNvPr id="232" name="Google Shape;232;p2"/>
          <p:cNvPicPr preferRelativeResize="0"/>
          <p:nvPr/>
        </p:nvPicPr>
        <p:blipFill rotWithShape="1">
          <a:blip r:embed="rId6">
            <a:alphaModFix/>
          </a:blip>
          <a:srcRect b="0" l="5183" r="3342" t="0"/>
          <a:stretch/>
        </p:blipFill>
        <p:spPr>
          <a:xfrm>
            <a:off x="1298516" y="769111"/>
            <a:ext cx="5055606" cy="2728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0"/>
          <p:cNvSpPr txBox="1"/>
          <p:nvPr>
            <p:ph type="ctrTitle"/>
          </p:nvPr>
        </p:nvSpPr>
        <p:spPr>
          <a:xfrm>
            <a:off x="1298516" y="2115691"/>
            <a:ext cx="10626783" cy="1103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</a:pPr>
            <a:r>
              <a:t/>
            </a:r>
            <a:endParaRPr b="1" sz="7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0" name="Google Shape;470;p20"/>
          <p:cNvSpPr txBox="1"/>
          <p:nvPr>
            <p:ph idx="1" type="body"/>
          </p:nvPr>
        </p:nvSpPr>
        <p:spPr>
          <a:xfrm>
            <a:off x="16035130" y="2029598"/>
            <a:ext cx="6956632" cy="1050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1" name="Google Shape;471;p20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Название презентации в одну или несколько строк</a:t>
            </a:r>
            <a:endParaRPr/>
          </a:p>
        </p:txBody>
      </p:sp>
      <p:sp>
        <p:nvSpPr>
          <p:cNvPr id="472" name="Google Shape;472;p20"/>
          <p:cNvSpPr txBox="1"/>
          <p:nvPr>
            <p:ph idx="2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3" name="Google Shape;473;p20"/>
          <p:cNvSpPr txBox="1"/>
          <p:nvPr>
            <p:ph idx="3" type="body"/>
          </p:nvPr>
        </p:nvSpPr>
        <p:spPr>
          <a:xfrm>
            <a:off x="16056666" y="3664028"/>
            <a:ext cx="6937374" cy="2657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74" name="Google Shape;474;p20"/>
          <p:cNvGraphicFramePr/>
          <p:nvPr/>
        </p:nvGraphicFramePr>
        <p:xfrm>
          <a:off x="975416" y="3549491"/>
          <a:ext cx="12823884" cy="7928656"/>
        </p:xfrm>
        <a:graphic>
          <a:graphicData uri="http://schemas.openxmlformats.org/drawingml/2006/chart">
            <c:chart r:id="rId3"/>
          </a:graphicData>
        </a:graphic>
      </p:graphicFrame>
      <p:grpSp>
        <p:nvGrpSpPr>
          <p:cNvPr id="475" name="Google Shape;475;p20"/>
          <p:cNvGrpSpPr/>
          <p:nvPr/>
        </p:nvGrpSpPr>
        <p:grpSpPr>
          <a:xfrm>
            <a:off x="16116300" y="7922553"/>
            <a:ext cx="3845616" cy="2993425"/>
            <a:chOff x="16135350" y="6053998"/>
            <a:chExt cx="3845616" cy="2993425"/>
          </a:xfrm>
        </p:grpSpPr>
        <p:grpSp>
          <p:nvGrpSpPr>
            <p:cNvPr id="476" name="Google Shape;476;p20"/>
            <p:cNvGrpSpPr/>
            <p:nvPr/>
          </p:nvGrpSpPr>
          <p:grpSpPr>
            <a:xfrm>
              <a:off x="16135350" y="6053998"/>
              <a:ext cx="3832088" cy="677108"/>
              <a:chOff x="16135350" y="6053998"/>
              <a:chExt cx="3832088" cy="677108"/>
            </a:xfrm>
          </p:grpSpPr>
          <p:sp>
            <p:nvSpPr>
              <p:cNvPr id="477" name="Google Shape;477;p20"/>
              <p:cNvSpPr/>
              <p:nvPr/>
            </p:nvSpPr>
            <p:spPr>
              <a:xfrm>
                <a:off x="16135350" y="6083153"/>
                <a:ext cx="323999" cy="32399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0"/>
              <p:cNvSpPr txBox="1"/>
              <p:nvPr/>
            </p:nvSpPr>
            <p:spPr>
              <a:xfrm>
                <a:off x="16669868" y="6053998"/>
                <a:ext cx="3297570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Параметр 1.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Описание параметра</a:t>
                </a:r>
                <a:endParaRPr/>
              </a:p>
            </p:txBody>
          </p:sp>
        </p:grpSp>
        <p:grpSp>
          <p:nvGrpSpPr>
            <p:cNvPr id="479" name="Google Shape;479;p20"/>
            <p:cNvGrpSpPr/>
            <p:nvPr/>
          </p:nvGrpSpPr>
          <p:grpSpPr>
            <a:xfrm>
              <a:off x="16135350" y="6825374"/>
              <a:ext cx="3845616" cy="677108"/>
              <a:chOff x="16135350" y="6825374"/>
              <a:chExt cx="3845616" cy="677108"/>
            </a:xfrm>
          </p:grpSpPr>
          <p:sp>
            <p:nvSpPr>
              <p:cNvPr id="480" name="Google Shape;480;p20"/>
              <p:cNvSpPr/>
              <p:nvPr/>
            </p:nvSpPr>
            <p:spPr>
              <a:xfrm>
                <a:off x="16135350" y="6855798"/>
                <a:ext cx="323999" cy="3239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0"/>
              <p:cNvSpPr txBox="1"/>
              <p:nvPr/>
            </p:nvSpPr>
            <p:spPr>
              <a:xfrm>
                <a:off x="16683396" y="6825374"/>
                <a:ext cx="3297570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Параметр 2.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Описание параметра</a:t>
                </a:r>
                <a:endParaRPr/>
              </a:p>
            </p:txBody>
          </p:sp>
        </p:grpSp>
        <p:grpSp>
          <p:nvGrpSpPr>
            <p:cNvPr id="482" name="Google Shape;482;p20"/>
            <p:cNvGrpSpPr/>
            <p:nvPr/>
          </p:nvGrpSpPr>
          <p:grpSpPr>
            <a:xfrm>
              <a:off x="16135350" y="7598017"/>
              <a:ext cx="3839266" cy="677108"/>
              <a:chOff x="16135350" y="7598017"/>
              <a:chExt cx="3839266" cy="677108"/>
            </a:xfrm>
          </p:grpSpPr>
          <p:sp>
            <p:nvSpPr>
              <p:cNvPr id="483" name="Google Shape;483;p20"/>
              <p:cNvSpPr/>
              <p:nvPr/>
            </p:nvSpPr>
            <p:spPr>
              <a:xfrm>
                <a:off x="16135350" y="7628440"/>
                <a:ext cx="323999" cy="32399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20"/>
              <p:cNvSpPr txBox="1"/>
              <p:nvPr/>
            </p:nvSpPr>
            <p:spPr>
              <a:xfrm>
                <a:off x="16677046" y="7598017"/>
                <a:ext cx="3297570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Параметр 3.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Описание параметра</a:t>
                </a:r>
                <a:endParaRPr/>
              </a:p>
            </p:txBody>
          </p:sp>
        </p:grpSp>
        <p:grpSp>
          <p:nvGrpSpPr>
            <p:cNvPr id="485" name="Google Shape;485;p20"/>
            <p:cNvGrpSpPr/>
            <p:nvPr/>
          </p:nvGrpSpPr>
          <p:grpSpPr>
            <a:xfrm>
              <a:off x="16135350" y="8370315"/>
              <a:ext cx="3839266" cy="677108"/>
              <a:chOff x="16135350" y="8370315"/>
              <a:chExt cx="3839266" cy="677108"/>
            </a:xfrm>
          </p:grpSpPr>
          <p:sp>
            <p:nvSpPr>
              <p:cNvPr id="486" name="Google Shape;486;p20"/>
              <p:cNvSpPr/>
              <p:nvPr/>
            </p:nvSpPr>
            <p:spPr>
              <a:xfrm>
                <a:off x="16135350" y="8401088"/>
                <a:ext cx="323999" cy="3239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20"/>
              <p:cNvSpPr txBox="1"/>
              <p:nvPr/>
            </p:nvSpPr>
            <p:spPr>
              <a:xfrm>
                <a:off x="16677046" y="8370315"/>
                <a:ext cx="3297570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Параметр 4.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Описание параметра</a:t>
                </a:r>
                <a:endParaRPr/>
              </a:p>
            </p:txBody>
          </p:sp>
        </p:grpSp>
      </p:grpSp>
      <p:sp>
        <p:nvSpPr>
          <p:cNvPr id="488" name="Google Shape;488;p20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latin typeface="Tahoma"/>
                <a:ea typeface="Tahoma"/>
                <a:cs typeface="Tahoma"/>
                <a:sym typeface="Tahoma"/>
              </a:rPr>
              <a:t>‹#›</a:t>
            </a:fld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1"/>
          <p:cNvSpPr txBox="1"/>
          <p:nvPr>
            <p:ph idx="1" type="body"/>
          </p:nvPr>
        </p:nvSpPr>
        <p:spPr>
          <a:xfrm>
            <a:off x="16035130" y="2029598"/>
            <a:ext cx="6956632" cy="1050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4" name="Google Shape;494;p21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Название презентации в одну или несколько строк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5" name="Google Shape;495;p21"/>
          <p:cNvSpPr txBox="1"/>
          <p:nvPr>
            <p:ph idx="2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6" name="Google Shape;496;p21"/>
          <p:cNvSpPr txBox="1"/>
          <p:nvPr>
            <p:ph idx="3" type="body"/>
          </p:nvPr>
        </p:nvSpPr>
        <p:spPr>
          <a:xfrm>
            <a:off x="16056666" y="3664028"/>
            <a:ext cx="6937374" cy="2657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7" name="Google Shape;497;p21"/>
          <p:cNvSpPr txBox="1"/>
          <p:nvPr>
            <p:ph type="ctrTitle"/>
          </p:nvPr>
        </p:nvSpPr>
        <p:spPr>
          <a:xfrm>
            <a:off x="1298516" y="2115691"/>
            <a:ext cx="10626783" cy="1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</a:pPr>
            <a:r>
              <a:t/>
            </a:r>
            <a:endParaRPr b="1" sz="72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98" name="Google Shape;498;p21"/>
          <p:cNvGrpSpPr/>
          <p:nvPr/>
        </p:nvGrpSpPr>
        <p:grpSpPr>
          <a:xfrm>
            <a:off x="16116300" y="8465374"/>
            <a:ext cx="3845616" cy="2221127"/>
            <a:chOff x="16135350" y="6053998"/>
            <a:chExt cx="3845616" cy="2221127"/>
          </a:xfrm>
        </p:grpSpPr>
        <p:grpSp>
          <p:nvGrpSpPr>
            <p:cNvPr id="499" name="Google Shape;499;p21"/>
            <p:cNvGrpSpPr/>
            <p:nvPr/>
          </p:nvGrpSpPr>
          <p:grpSpPr>
            <a:xfrm>
              <a:off x="16135350" y="6053998"/>
              <a:ext cx="3832088" cy="677108"/>
              <a:chOff x="16135350" y="6053998"/>
              <a:chExt cx="3832088" cy="677108"/>
            </a:xfrm>
          </p:grpSpPr>
          <p:sp>
            <p:nvSpPr>
              <p:cNvPr id="500" name="Google Shape;500;p21"/>
              <p:cNvSpPr/>
              <p:nvPr/>
            </p:nvSpPr>
            <p:spPr>
              <a:xfrm>
                <a:off x="16135350" y="6083153"/>
                <a:ext cx="323999" cy="3239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1"/>
              <p:cNvSpPr txBox="1"/>
              <p:nvPr/>
            </p:nvSpPr>
            <p:spPr>
              <a:xfrm>
                <a:off x="16669868" y="6053998"/>
                <a:ext cx="3297570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Параметр 1.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Описание параметра</a:t>
                </a:r>
                <a:endParaRPr/>
              </a:p>
            </p:txBody>
          </p:sp>
        </p:grpSp>
        <p:grpSp>
          <p:nvGrpSpPr>
            <p:cNvPr id="502" name="Google Shape;502;p21"/>
            <p:cNvGrpSpPr/>
            <p:nvPr/>
          </p:nvGrpSpPr>
          <p:grpSpPr>
            <a:xfrm>
              <a:off x="16135350" y="6825374"/>
              <a:ext cx="3845616" cy="677108"/>
              <a:chOff x="16135350" y="6825374"/>
              <a:chExt cx="3845616" cy="677108"/>
            </a:xfrm>
          </p:grpSpPr>
          <p:sp>
            <p:nvSpPr>
              <p:cNvPr id="503" name="Google Shape;503;p21"/>
              <p:cNvSpPr/>
              <p:nvPr/>
            </p:nvSpPr>
            <p:spPr>
              <a:xfrm>
                <a:off x="16135350" y="6855798"/>
                <a:ext cx="323999" cy="32399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21"/>
              <p:cNvSpPr txBox="1"/>
              <p:nvPr/>
            </p:nvSpPr>
            <p:spPr>
              <a:xfrm>
                <a:off x="16683396" y="6825374"/>
                <a:ext cx="3297570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Параметр 2.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Описание параметра</a:t>
                </a:r>
                <a:endParaRPr/>
              </a:p>
            </p:txBody>
          </p:sp>
        </p:grpSp>
        <p:grpSp>
          <p:nvGrpSpPr>
            <p:cNvPr id="505" name="Google Shape;505;p21"/>
            <p:cNvGrpSpPr/>
            <p:nvPr/>
          </p:nvGrpSpPr>
          <p:grpSpPr>
            <a:xfrm>
              <a:off x="16135350" y="7598017"/>
              <a:ext cx="3839266" cy="677108"/>
              <a:chOff x="16135350" y="7598017"/>
              <a:chExt cx="3839266" cy="677108"/>
            </a:xfrm>
          </p:grpSpPr>
          <p:sp>
            <p:nvSpPr>
              <p:cNvPr id="506" name="Google Shape;506;p21"/>
              <p:cNvSpPr/>
              <p:nvPr/>
            </p:nvSpPr>
            <p:spPr>
              <a:xfrm>
                <a:off x="16135350" y="7628440"/>
                <a:ext cx="323999" cy="3239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1"/>
              <p:cNvSpPr txBox="1"/>
              <p:nvPr/>
            </p:nvSpPr>
            <p:spPr>
              <a:xfrm>
                <a:off x="16677046" y="7598017"/>
                <a:ext cx="3297570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Параметр 3.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2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Описание параметра</a:t>
                </a:r>
                <a:endParaRPr/>
              </a:p>
            </p:txBody>
          </p:sp>
        </p:grpSp>
      </p:grpSp>
      <p:graphicFrame>
        <p:nvGraphicFramePr>
          <p:cNvPr id="508" name="Google Shape;508;p21"/>
          <p:cNvGraphicFramePr/>
          <p:nvPr/>
        </p:nvGraphicFramePr>
        <p:xfrm>
          <a:off x="886968" y="4981763"/>
          <a:ext cx="6877050" cy="6967222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509" name="Google Shape;509;p21"/>
          <p:cNvGraphicFramePr/>
          <p:nvPr/>
        </p:nvGraphicFramePr>
        <p:xfrm>
          <a:off x="8257428" y="4961885"/>
          <a:ext cx="6877050" cy="6967222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510" name="Google Shape;510;p21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latin typeface="Tahoma"/>
                <a:ea typeface="Tahoma"/>
                <a:cs typeface="Tahoma"/>
                <a:sym typeface="Tahoma"/>
              </a:rPr>
              <a:t>‹#›</a:t>
            </a:fld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2"/>
          <p:cNvSpPr txBox="1"/>
          <p:nvPr>
            <p:ph type="ctrTitle"/>
          </p:nvPr>
        </p:nvSpPr>
        <p:spPr>
          <a:xfrm>
            <a:off x="1298516" y="2115691"/>
            <a:ext cx="10626783" cy="1103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</a:pPr>
            <a:r>
              <a:t/>
            </a:r>
            <a:endParaRPr b="1" sz="7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7" name="Google Shape;517;p22"/>
          <p:cNvSpPr txBox="1"/>
          <p:nvPr>
            <p:ph idx="1" type="body"/>
          </p:nvPr>
        </p:nvSpPr>
        <p:spPr>
          <a:xfrm>
            <a:off x="1298368" y="3512130"/>
            <a:ext cx="3259345" cy="1050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8" name="Google Shape;518;p22"/>
          <p:cNvSpPr txBox="1"/>
          <p:nvPr>
            <p:ph idx="11" type="ftr"/>
          </p:nvPr>
        </p:nvSpPr>
        <p:spPr>
          <a:xfrm>
            <a:off x="1302654" y="12664440"/>
            <a:ext cx="695234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Название презентации в одну или несколько строк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9" name="Google Shape;519;p22"/>
          <p:cNvSpPr txBox="1"/>
          <p:nvPr>
            <p:ph idx="2" type="body"/>
          </p:nvPr>
        </p:nvSpPr>
        <p:spPr>
          <a:xfrm>
            <a:off x="8674101" y="12856752"/>
            <a:ext cx="6937374" cy="35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0" name="Google Shape;520;p22"/>
          <p:cNvSpPr txBox="1"/>
          <p:nvPr>
            <p:ph idx="3" type="body"/>
          </p:nvPr>
        </p:nvSpPr>
        <p:spPr>
          <a:xfrm>
            <a:off x="5007804" y="3512131"/>
            <a:ext cx="6937374" cy="1050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21" name="Google Shape;521;p22"/>
          <p:cNvGraphicFramePr/>
          <p:nvPr/>
        </p:nvGraphicFramePr>
        <p:xfrm>
          <a:off x="1390650" y="52205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{4A4FC72B-73D6-4BC9-9EDD-21869B9E534B}</a:tableStyleId>
              </a:tblPr>
              <a:tblGrid>
                <a:gridCol w="3936725"/>
                <a:gridCol w="2523475"/>
                <a:gridCol w="2523475"/>
                <a:gridCol w="2523475"/>
                <a:gridCol w="2523475"/>
                <a:gridCol w="2523475"/>
                <a:gridCol w="2523475"/>
                <a:gridCol w="2523475"/>
              </a:tblGrid>
              <a:tr h="1100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200" u="none" cap="none" strike="noStrik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Категория</a:t>
                      </a:r>
                      <a:endParaRPr/>
                    </a:p>
                  </a:txBody>
                  <a:tcPr marT="90000" marB="37900" marR="75825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Tahoma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Программа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Tahoma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«Название»</a:t>
                      </a:r>
                      <a:endParaRPr b="0" sz="2200" u="none" cap="none" strike="noStrik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0000" marB="37900" marR="75825" marL="758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Tahoma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Программа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Tahoma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«Название»</a:t>
                      </a:r>
                      <a:endParaRPr b="0" sz="2200" u="none" cap="none" strike="noStrik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0000" marB="37900" marR="75825" marL="758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Tahoma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Программа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Tahoma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«Название»</a:t>
                      </a:r>
                      <a:endParaRPr b="0" sz="2200" u="none" cap="none" strike="noStrik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0000" marB="37900" marR="75825" marL="758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Tahoma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Программа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Tahoma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«Название»</a:t>
                      </a:r>
                      <a:endParaRPr b="0" sz="2200" u="none" cap="none" strike="noStrik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0000" marB="37900" marR="75825" marL="758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Tahoma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Программа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Tahoma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«Название»</a:t>
                      </a:r>
                      <a:endParaRPr b="0" sz="2200" u="none" cap="none" strike="noStrik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0000" marB="37900" marR="75825" marL="758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Tahoma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Программа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Tahoma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«Название»</a:t>
                      </a:r>
                      <a:endParaRPr b="0" sz="2200" u="none" cap="none" strike="noStrik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0000" marB="37900" marR="75825" marL="758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Tahoma"/>
                        <a:buNone/>
                      </a:pPr>
                      <a:r>
                        <a:rPr b="0" lang="ru-RU" sz="2200" u="none" cap="none" strike="noStrik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Итого</a:t>
                      </a:r>
                      <a:endParaRPr/>
                    </a:p>
                  </a:txBody>
                  <a:tcPr marT="90000" marB="37900" marR="75825" marL="758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25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Название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строки</a:t>
                      </a:r>
                      <a:endParaRPr/>
                    </a:p>
                  </a:txBody>
                  <a:tcPr marT="219600" marB="37900" marR="75825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b="1"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b="1"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b="1"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b="1"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b="1"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b="1"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b="1" sz="2200" u="none" cap="none" strike="noStrik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25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Название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строки</a:t>
                      </a:r>
                      <a:endParaRPr/>
                    </a:p>
                  </a:txBody>
                  <a:tcPr marT="219600" marB="37900" marR="75825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25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Название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строки</a:t>
                      </a:r>
                      <a:endParaRPr/>
                    </a:p>
                  </a:txBody>
                  <a:tcPr marT="219600" marB="37900" marR="75825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25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Название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строки</a:t>
                      </a:r>
                      <a:endParaRPr/>
                    </a:p>
                  </a:txBody>
                  <a:tcPr marT="219600" marB="37900" marR="75825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200" u="none" cap="none" strike="noStrik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19600" marB="37900" marR="75825" marL="758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22" name="Google Shape;522;p22"/>
          <p:cNvSpPr txBox="1"/>
          <p:nvPr>
            <p:ph idx="12" type="sldNum"/>
          </p:nvPr>
        </p:nvSpPr>
        <p:spPr>
          <a:xfrm>
            <a:off x="19812000" y="12630986"/>
            <a:ext cx="328966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latin typeface="Tahoma"/>
                <a:ea typeface="Tahoma"/>
                <a:cs typeface="Tahoma"/>
                <a:sym typeface="Tahoma"/>
              </a:rPr>
              <a:t>‹#›</a:t>
            </a:fld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3"/>
          <p:cNvSpPr txBox="1"/>
          <p:nvPr>
            <p:ph idx="1" type="body"/>
          </p:nvPr>
        </p:nvSpPr>
        <p:spPr>
          <a:xfrm>
            <a:off x="1298516" y="10086693"/>
            <a:ext cx="6937374" cy="2657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Ленинский проспект, д. 4</a:t>
            </a:r>
            <a:br>
              <a:rPr lang="ru-RU">
                <a:latin typeface="Tahoma"/>
                <a:ea typeface="Tahoma"/>
                <a:cs typeface="Tahoma"/>
                <a:sym typeface="Tahoma"/>
              </a:rPr>
            </a:br>
            <a:r>
              <a:rPr lang="ru-RU">
                <a:latin typeface="Tahoma"/>
                <a:ea typeface="Tahoma"/>
                <a:cs typeface="Tahoma"/>
                <a:sym typeface="Tahoma"/>
              </a:rPr>
              <a:t>Москва, 119049</a:t>
            </a:r>
            <a:br>
              <a:rPr lang="ru-RU">
                <a:latin typeface="Tahoma"/>
                <a:ea typeface="Tahoma"/>
                <a:cs typeface="Tahoma"/>
                <a:sym typeface="Tahoma"/>
              </a:rPr>
            </a:br>
            <a:r>
              <a:rPr lang="ru-RU">
                <a:latin typeface="Tahoma"/>
                <a:ea typeface="Tahoma"/>
                <a:cs typeface="Tahoma"/>
                <a:sym typeface="Tahoma"/>
              </a:rPr>
              <a:t>тел. +7 (495) 955-00-32</a:t>
            </a:r>
            <a:br>
              <a:rPr lang="ru-RU">
                <a:latin typeface="Tahoma"/>
                <a:ea typeface="Tahoma"/>
                <a:cs typeface="Tahoma"/>
                <a:sym typeface="Tahoma"/>
              </a:rPr>
            </a:br>
            <a:r>
              <a:rPr lang="ru-RU">
                <a:latin typeface="Tahoma"/>
                <a:ea typeface="Tahoma"/>
                <a:cs typeface="Tahoma"/>
                <a:sym typeface="Tahoma"/>
              </a:rPr>
              <a:t>e-mail: kancela@misis.ru</a:t>
            </a:r>
            <a:br>
              <a:rPr lang="ru-RU">
                <a:latin typeface="Tahoma"/>
                <a:ea typeface="Tahoma"/>
                <a:cs typeface="Tahoma"/>
                <a:sym typeface="Tahoma"/>
              </a:rPr>
            </a:br>
            <a:r>
              <a:rPr lang="ru-RU">
                <a:latin typeface="Tahoma"/>
                <a:ea typeface="Tahoma"/>
                <a:cs typeface="Tahoma"/>
                <a:sym typeface="Tahoma"/>
              </a:rPr>
              <a:t>misis.ru</a:t>
            </a:r>
            <a:endParaRPr/>
          </a:p>
        </p:txBody>
      </p:sp>
      <p:sp>
        <p:nvSpPr>
          <p:cNvPr id="529" name="Google Shape;529;p23"/>
          <p:cNvSpPr txBox="1"/>
          <p:nvPr>
            <p:ph type="ctrTitle"/>
          </p:nvPr>
        </p:nvSpPr>
        <p:spPr>
          <a:xfrm>
            <a:off x="1298516" y="7184650"/>
            <a:ext cx="10626783" cy="1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Tahoma"/>
              <a:buNone/>
            </a:pPr>
            <a:r>
              <a:rPr b="1" lang="ru-RU" sz="7200">
                <a:latin typeface="Tahoma"/>
                <a:ea typeface="Tahoma"/>
                <a:cs typeface="Tahoma"/>
                <a:sym typeface="Tahoma"/>
              </a:rPr>
              <a:t>Спасибо</a:t>
            </a:r>
            <a:br>
              <a:rPr b="1" lang="ru-RU" sz="7200">
                <a:latin typeface="Tahoma"/>
                <a:ea typeface="Tahoma"/>
                <a:cs typeface="Tahoma"/>
                <a:sym typeface="Tahoma"/>
              </a:rPr>
            </a:br>
            <a:r>
              <a:rPr b="1" lang="ru-RU" sz="7200">
                <a:latin typeface="Tahoma"/>
                <a:ea typeface="Tahoma"/>
                <a:cs typeface="Tahoma"/>
                <a:sym typeface="Tahoma"/>
              </a:rPr>
              <a:t>за внимание!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7800" y="-17755"/>
            <a:ext cx="16556805" cy="1373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87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"/>
          <p:cNvSpPr txBox="1"/>
          <p:nvPr>
            <p:ph type="ctrTitle"/>
          </p:nvPr>
        </p:nvSpPr>
        <p:spPr>
          <a:xfrm>
            <a:off x="1298516" y="7890843"/>
            <a:ext cx="9952581" cy="2091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62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</a:pPr>
            <a:r>
              <a:t/>
            </a:r>
            <a:endParaRPr b="1" sz="8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1" name="Google Shape;241;p3"/>
          <p:cNvSpPr txBox="1"/>
          <p:nvPr>
            <p:ph idx="1" type="subTitle"/>
          </p:nvPr>
        </p:nvSpPr>
        <p:spPr>
          <a:xfrm>
            <a:off x="1298516" y="10362149"/>
            <a:ext cx="9952581" cy="1210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2" name="Google Shape;242;p3"/>
          <p:cNvSpPr txBox="1"/>
          <p:nvPr>
            <p:ph idx="10" type="dt"/>
          </p:nvPr>
        </p:nvSpPr>
        <p:spPr>
          <a:xfrm>
            <a:off x="1300460" y="11867187"/>
            <a:ext cx="303341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01. 07. 2022</a:t>
            </a:r>
            <a:endParaRPr/>
          </a:p>
        </p:txBody>
      </p:sp>
      <p:pic>
        <p:nvPicPr>
          <p:cNvPr id="243" name="Google Shape;243;p3"/>
          <p:cNvPicPr preferRelativeResize="0"/>
          <p:nvPr/>
        </p:nvPicPr>
        <p:blipFill rotWithShape="1">
          <a:blip r:embed="rId5">
            <a:alphaModFix/>
          </a:blip>
          <a:srcRect b="0" l="5183" r="3342" t="0"/>
          <a:stretch/>
        </p:blipFill>
        <p:spPr>
          <a:xfrm>
            <a:off x="1298516" y="769111"/>
            <a:ext cx="5055606" cy="2728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7666" y="0"/>
            <a:ext cx="15621002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"/>
          <p:cNvSpPr txBox="1"/>
          <p:nvPr>
            <p:ph type="ctrTitle"/>
          </p:nvPr>
        </p:nvSpPr>
        <p:spPr>
          <a:xfrm>
            <a:off x="1298516" y="7890843"/>
            <a:ext cx="9952581" cy="2091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62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</a:pPr>
            <a:r>
              <a:t/>
            </a:r>
            <a:endParaRPr b="1" sz="8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2" name="Google Shape;252;p4"/>
          <p:cNvSpPr txBox="1"/>
          <p:nvPr>
            <p:ph idx="1" type="subTitle"/>
          </p:nvPr>
        </p:nvSpPr>
        <p:spPr>
          <a:xfrm>
            <a:off x="1298516" y="10362149"/>
            <a:ext cx="9952581" cy="1210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3" name="Google Shape;253;p4"/>
          <p:cNvSpPr txBox="1"/>
          <p:nvPr>
            <p:ph idx="10" type="dt"/>
          </p:nvPr>
        </p:nvSpPr>
        <p:spPr>
          <a:xfrm>
            <a:off x="1300460" y="11867187"/>
            <a:ext cx="3033416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01. 07. 2022</a:t>
            </a:r>
            <a:endParaRPr/>
          </a:p>
        </p:txBody>
      </p:sp>
      <p:pic>
        <p:nvPicPr>
          <p:cNvPr id="254" name="Google Shape;254;p4"/>
          <p:cNvPicPr preferRelativeResize="0"/>
          <p:nvPr/>
        </p:nvPicPr>
        <p:blipFill rotWithShape="1">
          <a:blip r:embed="rId5">
            <a:alphaModFix/>
          </a:blip>
          <a:srcRect b="0" l="5183" r="3342" t="0"/>
          <a:stretch/>
        </p:blipFill>
        <p:spPr>
          <a:xfrm>
            <a:off x="1298516" y="769111"/>
            <a:ext cx="5055606" cy="2728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"/>
          <p:cNvSpPr txBox="1"/>
          <p:nvPr>
            <p:ph type="ctrTitle"/>
          </p:nvPr>
        </p:nvSpPr>
        <p:spPr>
          <a:xfrm>
            <a:off x="6362700" y="5147643"/>
            <a:ext cx="12573000" cy="5539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30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300"/>
              <a:buFont typeface="Arial"/>
              <a:buNone/>
            </a:pPr>
            <a:r>
              <a:t/>
            </a:r>
            <a:endParaRPr b="1" sz="133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/>
          <p:nvPr>
            <p:ph type="ctrTitle"/>
          </p:nvPr>
        </p:nvSpPr>
        <p:spPr>
          <a:xfrm>
            <a:off x="7620000" y="5147643"/>
            <a:ext cx="12573000" cy="3748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30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300"/>
              <a:buFont typeface="Arial"/>
              <a:buNone/>
            </a:pPr>
            <a:r>
              <a:t/>
            </a:r>
            <a:endParaRPr b="1" sz="133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7"/>
          <p:cNvPicPr preferRelativeResize="0"/>
          <p:nvPr/>
        </p:nvPicPr>
        <p:blipFill rotWithShape="1">
          <a:blip r:embed="rId3">
            <a:alphaModFix/>
          </a:blip>
          <a:srcRect b="7086" l="0" r="8080" t="0"/>
          <a:stretch/>
        </p:blipFill>
        <p:spPr>
          <a:xfrm>
            <a:off x="9603780" y="1310306"/>
            <a:ext cx="14760556" cy="1237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7"/>
          <p:cNvSpPr txBox="1"/>
          <p:nvPr>
            <p:ph type="ctrTitle"/>
          </p:nvPr>
        </p:nvSpPr>
        <p:spPr>
          <a:xfrm>
            <a:off x="1298517" y="2163817"/>
            <a:ext cx="7451784" cy="3130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6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</a:pPr>
            <a:r>
              <a:t/>
            </a:r>
            <a:endParaRPr b="1" sz="8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3" name="Google Shape;273;p7"/>
          <p:cNvSpPr txBox="1"/>
          <p:nvPr>
            <p:ph idx="1" type="subTitle"/>
          </p:nvPr>
        </p:nvSpPr>
        <p:spPr>
          <a:xfrm>
            <a:off x="1298516" y="7017374"/>
            <a:ext cx="9952581" cy="2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74" name="Google Shape;27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5865" y="5430202"/>
            <a:ext cx="162178" cy="12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5158" y="-9834"/>
            <a:ext cx="16547255" cy="1372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8"/>
          <p:cNvSpPr txBox="1"/>
          <p:nvPr>
            <p:ph type="ctrTitle"/>
          </p:nvPr>
        </p:nvSpPr>
        <p:spPr>
          <a:xfrm>
            <a:off x="1298517" y="2163817"/>
            <a:ext cx="7451784" cy="3130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6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</a:pPr>
            <a:r>
              <a:t/>
            </a:r>
            <a:endParaRPr b="1" sz="8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3" name="Google Shape;283;p8"/>
          <p:cNvSpPr txBox="1"/>
          <p:nvPr>
            <p:ph idx="1" type="subTitle"/>
          </p:nvPr>
        </p:nvSpPr>
        <p:spPr>
          <a:xfrm>
            <a:off x="1298516" y="7017374"/>
            <a:ext cx="9952581" cy="2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84" name="Google Shape;28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5865" y="5430202"/>
            <a:ext cx="162178" cy="12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5158" y="-9834"/>
            <a:ext cx="16547255" cy="1372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9"/>
          <p:cNvSpPr txBox="1"/>
          <p:nvPr>
            <p:ph type="ctrTitle"/>
          </p:nvPr>
        </p:nvSpPr>
        <p:spPr>
          <a:xfrm>
            <a:off x="1298517" y="2163817"/>
            <a:ext cx="7451784" cy="3130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6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</a:pPr>
            <a:r>
              <a:t/>
            </a:r>
            <a:endParaRPr b="1" sz="8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3" name="Google Shape;293;p9"/>
          <p:cNvSpPr txBox="1"/>
          <p:nvPr>
            <p:ph idx="1" type="subTitle"/>
          </p:nvPr>
        </p:nvSpPr>
        <p:spPr>
          <a:xfrm>
            <a:off x="1298516" y="7017374"/>
            <a:ext cx="9952581" cy="2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4" name="Google Shape;29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5865" y="5430202"/>
            <a:ext cx="162178" cy="12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isis">
  <a:themeElements>
    <a:clrScheme name="MISIS">
      <a:dk1>
        <a:srgbClr val="000000"/>
      </a:dk1>
      <a:lt1>
        <a:srgbClr val="FFFFFF"/>
      </a:lt1>
      <a:dk2>
        <a:srgbClr val="505569"/>
      </a:dk2>
      <a:lt2>
        <a:srgbClr val="FFFFFF"/>
      </a:lt2>
      <a:accent1>
        <a:srgbClr val="0541F0"/>
      </a:accent1>
      <a:accent2>
        <a:srgbClr val="37EBFF"/>
      </a:accent2>
      <a:accent3>
        <a:srgbClr val="505569"/>
      </a:accent3>
      <a:accent4>
        <a:srgbClr val="0541F0"/>
      </a:accent4>
      <a:accent5>
        <a:srgbClr val="0A1E64"/>
      </a:accent5>
      <a:accent6>
        <a:srgbClr val="0A1E64"/>
      </a:accent6>
      <a:hlink>
        <a:srgbClr val="00B5E2"/>
      </a:hlink>
      <a:folHlink>
        <a:srgbClr val="E4002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2022-07-26T11:52:44Z</dcterms:created>
  <dc:creator>ДД</dc:creator>
</cp:coreProperties>
</file>