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C196F-9122-456F-AE04-BBF77D1F4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971194-FF41-4AB0-850D-802D3AA49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C7F5B-6C9C-4446-8D4E-5D305D7A7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8617-A40C-48E4-9549-0317E8A068E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5169FB-EF10-43FA-A51F-5FDE79A4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F15A30-E4B0-419A-80C5-C1F8A7A9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4114-318D-4664-B7AF-BC4C0D4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9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C5470-2877-4C89-859A-2B681264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BA858D-C57C-4612-9ADD-E69EE81ED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B9DD8-B5C2-40C7-8576-FE76B5C8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8617-A40C-48E4-9549-0317E8A068E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990D2-B827-440A-A1A3-E58B235E7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D0A214-3BBB-44C0-9669-C62AE54F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4114-318D-4664-B7AF-BC4C0D4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60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7C602B-1F1F-4FB1-94BD-85A6DC9EA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75BDC3-2030-4A33-B455-F0387D93F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BB9EB3-5967-4DA4-A740-B34372BE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8617-A40C-48E4-9549-0317E8A068E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AF7C53-3E21-4FD4-A68C-E80859C7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2AD436-C8DB-4E6C-98B8-5398100B1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4114-318D-4664-B7AF-BC4C0D4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4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CAAE9-CC9A-40E0-A2AC-0D629C5D9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CE2CD3-74B9-4E5E-9CA8-2CC7D217E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1DEFB-C865-4EED-99A0-8765205E7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8617-A40C-48E4-9549-0317E8A068E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80163-7345-447D-8A94-713196FC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9FC027-5D92-4858-A7B7-AB01A9A0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4114-318D-4664-B7AF-BC4C0D4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0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00D53-4954-4D43-9F7E-1743983A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4F812B-2612-4A9A-AA8A-E92972D2D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123A04-04F0-4831-8CEB-E8346271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8617-A40C-48E4-9549-0317E8A068E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5FC436-98C9-4F0E-8740-A257B66D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8ECCCE-A2A0-4FCC-9390-83972754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4114-318D-4664-B7AF-BC4C0D4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3310A-DDE0-4917-BBB7-F40AD790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3A9BD2-FB42-4EFC-A423-F8584A9BD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3A4E0A-FA32-480B-844D-DAA910039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8535AA-1AD6-43ED-B779-17B8A71B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8617-A40C-48E4-9549-0317E8A068E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8255E6-1FE0-49E0-A5A1-0E59B32D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A87F70-30EC-4902-B4D1-D4EB3FE4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4114-318D-4664-B7AF-BC4C0D4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00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A6B3C-C9CA-4620-AB57-45F4CEB09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42270B-61D7-4F2F-ADA3-7CCCAF556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1E5FFE-ED6A-46A8-AFAA-C8F959477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21F122-092D-4BA7-8AA7-EC193AB17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181BBC-9DFE-45BB-8CA7-C10BC2DCF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1965CF-F19F-4DEA-96EC-2EDD9B84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8617-A40C-48E4-9549-0317E8A068E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F65DA2-3DCC-475E-9408-E4ACCAF8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3B5760-B1CC-4763-885D-1470BA49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4114-318D-4664-B7AF-BC4C0D4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5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25986-50EB-4710-91CC-7E5E3FA2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258FBA-847F-44CC-8006-7A01C3DF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8617-A40C-48E4-9549-0317E8A068E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A38365-3887-40DC-A40D-9A1A94577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0B826B-8315-44BA-A196-92DB0439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4114-318D-4664-B7AF-BC4C0D4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1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09A69B-0D93-4605-9AA3-E6F87FE0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8617-A40C-48E4-9549-0317E8A068E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EA3B36-0BB1-4B41-900E-955CA283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103D6C-D31C-486F-84CD-9E2672AE3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4114-318D-4664-B7AF-BC4C0D4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31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85C52-F803-4FD8-8772-05399025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78526-A460-4141-A221-8E278F7DB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49F9B9-3035-4A24-9CAF-AE9AB82D8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C62D5-D5BA-4D20-B208-A71A7EC8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8617-A40C-48E4-9549-0317E8A068E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775EF1-BE29-4522-B680-96EA0F4F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AD4C79-D56A-430F-B213-C0666C7F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4114-318D-4664-B7AF-BC4C0D4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1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DEE7D-91EB-45AB-B765-CB93AA6D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7222BD-976F-46F9-803D-23BC741A4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E734CF-60D8-4745-8B21-457ED2EF8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C895AE-5D43-4F04-B833-35DEE2CF8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8617-A40C-48E4-9549-0317E8A068E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328DA7-46E9-485C-9711-E0A0145FA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229781-57A0-43B9-AA9B-4DB9BD2C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4114-318D-4664-B7AF-BC4C0D4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3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A2F32-2B33-4B1D-9A69-2A73788DA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4CD30F-EE0D-41B9-B782-D9AE69806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D204F-3551-4890-A3FA-5449087ED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B8617-A40C-48E4-9549-0317E8A068E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F1496D-6834-4C9D-B5B6-1557CA462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EEE1F6-92D8-4FC6-A551-22A5EFA88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94114-318D-4664-B7AF-BC4C0D45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2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misis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ogin.microsoftonline.com/" TargetMode="External"/><Relationship Id="rId4" Type="http://schemas.openxmlformats.org/officeDocument/2006/relationships/hyperlink" Target="https://lms.misis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3AB874-9D03-4CEE-9E35-94E1412EB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6" y="1057274"/>
            <a:ext cx="8257928" cy="37941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E1F1DA-8666-4449-B16C-4719CE805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851" b="37869"/>
          <a:stretch/>
        </p:blipFill>
        <p:spPr>
          <a:xfrm>
            <a:off x="4116658" y="2828925"/>
            <a:ext cx="8166635" cy="3714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E6B026-4CB6-43EC-BB70-55F5B8022D70}"/>
              </a:ext>
            </a:extLst>
          </p:cNvPr>
          <p:cNvSpPr txBox="1"/>
          <p:nvPr/>
        </p:nvSpPr>
        <p:spPr>
          <a:xfrm>
            <a:off x="4000500" y="161934"/>
            <a:ext cx="531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Для поиска платформы </a:t>
            </a:r>
            <a:r>
              <a:rPr lang="en-US" sz="2000" i="1" dirty="0"/>
              <a:t>LMS Canvas</a:t>
            </a:r>
            <a:r>
              <a:rPr lang="ru-RU" sz="2000" i="1" dirty="0"/>
              <a:t> </a:t>
            </a:r>
            <a:r>
              <a:rPr lang="en-US" dirty="0"/>
              <a:t> </a:t>
            </a:r>
            <a:endParaRPr lang="ru-RU" dirty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5001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A5B9A6-B33C-4069-B920-132284AFE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161925"/>
            <a:ext cx="4219575" cy="6381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FFC273-C667-4235-877B-AC2F53B7A50D}"/>
              </a:ext>
            </a:extLst>
          </p:cNvPr>
          <p:cNvSpPr txBox="1"/>
          <p:nvPr/>
        </p:nvSpPr>
        <p:spPr>
          <a:xfrm>
            <a:off x="5331944" y="674430"/>
            <a:ext cx="631236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/>
              <a:t>В открывшемся окне необходимо ввести </a:t>
            </a:r>
          </a:p>
          <a:p>
            <a:pPr algn="ctr"/>
            <a:r>
              <a:rPr lang="ru-RU" sz="2000" i="1" dirty="0"/>
              <a:t>свою </a:t>
            </a:r>
            <a:r>
              <a:rPr lang="ru-RU" sz="2000" b="1" i="1" dirty="0"/>
              <a:t>корпоративную почту </a:t>
            </a:r>
          </a:p>
          <a:p>
            <a:pPr algn="ctr"/>
            <a:r>
              <a:rPr lang="ru-RU" sz="2000" i="1" dirty="0"/>
              <a:t>и </a:t>
            </a:r>
            <a:r>
              <a:rPr lang="ru-RU" sz="2000" b="1" i="1" dirty="0"/>
              <a:t>пароль</a:t>
            </a:r>
          </a:p>
          <a:p>
            <a:pPr algn="ctr"/>
            <a:endParaRPr lang="ru-RU" sz="2000" i="1" dirty="0"/>
          </a:p>
          <a:p>
            <a:pPr algn="ctr"/>
            <a:r>
              <a:rPr lang="ru-RU" sz="2000" i="1" dirty="0"/>
              <a:t>Они едины для: </a:t>
            </a:r>
          </a:p>
          <a:p>
            <a:pPr algn="ctr"/>
            <a:endParaRPr lang="ru-RU" sz="2000" i="1" dirty="0"/>
          </a:p>
          <a:p>
            <a:pPr algn="ctr"/>
            <a:r>
              <a:rPr lang="ru-RU" sz="2000" i="1" dirty="0"/>
              <a:t>Личного кабинета НИТУ </a:t>
            </a:r>
            <a:r>
              <a:rPr lang="ru-RU" sz="2000" i="1" dirty="0" err="1"/>
              <a:t>МИСиС</a:t>
            </a:r>
            <a:r>
              <a:rPr lang="ru-RU" sz="2000" i="1" dirty="0"/>
              <a:t> - </a:t>
            </a:r>
            <a:r>
              <a:rPr lang="en-US" sz="2000" b="1" i="1" dirty="0">
                <a:hlinkClick r:id="rId3"/>
              </a:rPr>
              <a:t>https://login.misis.ru/</a:t>
            </a:r>
            <a:endParaRPr lang="ru-RU" sz="2000" b="1" i="1" dirty="0"/>
          </a:p>
          <a:p>
            <a:pPr algn="ctr"/>
            <a:endParaRPr lang="ru-RU" sz="2000" b="1" i="1" dirty="0"/>
          </a:p>
          <a:p>
            <a:pPr algn="ctr"/>
            <a:r>
              <a:rPr lang="ru-RU" sz="2000" i="1" dirty="0"/>
              <a:t> </a:t>
            </a:r>
            <a:r>
              <a:rPr lang="en-US" sz="2000" i="1" dirty="0"/>
              <a:t>LMS</a:t>
            </a:r>
            <a:r>
              <a:rPr lang="ru-RU" sz="2000" i="1" dirty="0"/>
              <a:t> </a:t>
            </a:r>
            <a:r>
              <a:rPr lang="en-US" sz="2000" i="1" dirty="0"/>
              <a:t>Canvas</a:t>
            </a:r>
            <a:r>
              <a:rPr lang="ru-RU" sz="2000" i="1" dirty="0"/>
              <a:t> - </a:t>
            </a:r>
            <a:r>
              <a:rPr lang="en-US" sz="2000" b="1" i="1" dirty="0">
                <a:hlinkClick r:id="rId4"/>
              </a:rPr>
              <a:t>https://lms.misis.ru/</a:t>
            </a:r>
            <a:endParaRPr lang="ru-RU" sz="2000" b="1" i="1" dirty="0"/>
          </a:p>
          <a:p>
            <a:pPr algn="ctr"/>
            <a:endParaRPr lang="ru-RU" sz="2000" b="1" i="1" dirty="0"/>
          </a:p>
          <a:p>
            <a:pPr algn="ctr"/>
            <a:r>
              <a:rPr lang="en-US" sz="2000" i="1" dirty="0"/>
              <a:t>Microsoft Teams</a:t>
            </a:r>
            <a:r>
              <a:rPr lang="ru-RU" sz="2000" i="1" dirty="0"/>
              <a:t> </a:t>
            </a:r>
            <a:r>
              <a:rPr lang="ru-RU" sz="2000" b="1" i="1" dirty="0"/>
              <a:t>- </a:t>
            </a:r>
            <a:r>
              <a:rPr lang="en-US" sz="2000" b="1" i="1" dirty="0">
                <a:hlinkClick r:id="rId5"/>
              </a:rPr>
              <a:t>https://login.microsoftonline.com/</a:t>
            </a:r>
            <a:endParaRPr lang="ru-RU" sz="2000" b="1" i="1" dirty="0"/>
          </a:p>
          <a:p>
            <a:pPr algn="ctr"/>
            <a:endParaRPr lang="ru-RU" sz="2000" b="1" i="1" dirty="0"/>
          </a:p>
          <a:p>
            <a:pPr algn="ctr"/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34352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1C2A18-145A-4764-ABD9-9C8F11354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626" b="59618"/>
          <a:stretch/>
        </p:blipFill>
        <p:spPr>
          <a:xfrm>
            <a:off x="141140" y="266355"/>
            <a:ext cx="11098359" cy="21529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0BED8B-2F90-4B16-84BB-F8D595E412ED}"/>
              </a:ext>
            </a:extLst>
          </p:cNvPr>
          <p:cNvSpPr txBox="1"/>
          <p:nvPr/>
        </p:nvSpPr>
        <p:spPr>
          <a:xfrm>
            <a:off x="1948969" y="2562052"/>
            <a:ext cx="791306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/>
              <a:t>Для регистрации на курс необходимо </a:t>
            </a:r>
            <a:r>
              <a:rPr lang="ru-RU" sz="2000" b="1" i="1" dirty="0"/>
              <a:t>перейти по ссылке</a:t>
            </a:r>
            <a:r>
              <a:rPr lang="ru-RU" sz="2000" i="1" dirty="0"/>
              <a:t>,</a:t>
            </a:r>
          </a:p>
          <a:p>
            <a:pPr algn="ctr"/>
            <a:r>
              <a:rPr lang="ru-RU" sz="2000" i="1" dirty="0"/>
              <a:t> которую вам даст преподаватель дисциплины,</a:t>
            </a:r>
          </a:p>
          <a:p>
            <a:pPr algn="ctr"/>
            <a:r>
              <a:rPr lang="ru-RU" sz="2000" b="1" i="1" dirty="0"/>
              <a:t>нажать</a:t>
            </a:r>
            <a:r>
              <a:rPr lang="ru-RU" sz="2000" i="1" dirty="0"/>
              <a:t> «Зарегистрировать на курсе»,</a:t>
            </a:r>
          </a:p>
          <a:p>
            <a:pPr algn="ctr"/>
            <a:r>
              <a:rPr lang="ru-RU" sz="2000" b="1" i="1" dirty="0"/>
              <a:t>ввести</a:t>
            </a:r>
            <a:r>
              <a:rPr lang="ru-RU" sz="2000" i="1" dirty="0"/>
              <a:t> логин и пароль (если вы еще не вошли на платформу </a:t>
            </a:r>
            <a:r>
              <a:rPr lang="ru-RU" sz="2000" i="1" dirty="0" err="1"/>
              <a:t>Канвас</a:t>
            </a:r>
            <a:r>
              <a:rPr lang="ru-RU" sz="2000" i="1" dirty="0"/>
              <a:t>)</a:t>
            </a:r>
          </a:p>
          <a:p>
            <a:pPr algn="ctr"/>
            <a:r>
              <a:rPr lang="ru-RU" sz="2000" i="1" dirty="0"/>
              <a:t>и </a:t>
            </a:r>
            <a:r>
              <a:rPr lang="ru-RU" sz="2000" b="1" i="1" dirty="0"/>
              <a:t>нажать</a:t>
            </a:r>
            <a:r>
              <a:rPr lang="ru-RU" sz="2000" i="1" dirty="0"/>
              <a:t> «Перейти к курсу».</a:t>
            </a:r>
          </a:p>
          <a:p>
            <a:pPr algn="ctr"/>
            <a:endParaRPr lang="ru-RU" sz="2000" i="1" dirty="0"/>
          </a:p>
          <a:p>
            <a:pPr algn="ctr"/>
            <a:r>
              <a:rPr lang="ru-RU" sz="2000" b="1" i="1" dirty="0"/>
              <a:t>Пример ссылки: </a:t>
            </a:r>
            <a:r>
              <a:rPr lang="en-US" dirty="0"/>
              <a:t>https://lms.misis.ru/enroll/MN69HX </a:t>
            </a:r>
            <a:endParaRPr lang="ru-RU" dirty="0"/>
          </a:p>
          <a:p>
            <a:pPr algn="ctr"/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97D19D-20FA-4E83-B061-726F5CDF6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546" b="21277"/>
          <a:stretch/>
        </p:blipFill>
        <p:spPr>
          <a:xfrm>
            <a:off x="1128713" y="4992772"/>
            <a:ext cx="9644062" cy="14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3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CC0DD9-CD92-4DE1-B1D3-25C7ED0C6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069858"/>
            <a:ext cx="7696200" cy="52404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4C56-58BA-42F6-90B6-671BE7A30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758" y="269507"/>
            <a:ext cx="3111114" cy="63189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4C16-9B58-4EB9-B117-73CAF863B6BF}"/>
              </a:ext>
            </a:extLst>
          </p:cNvPr>
          <p:cNvSpPr txBox="1"/>
          <p:nvPr/>
        </p:nvSpPr>
        <p:spPr>
          <a:xfrm>
            <a:off x="276225" y="197121"/>
            <a:ext cx="75855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Все курсы, на которые вы были зарегистрированы, можно найти в «</a:t>
            </a:r>
            <a:r>
              <a:rPr lang="ru-RU" sz="2000" b="1" i="1" dirty="0"/>
              <a:t>Панели информации</a:t>
            </a:r>
            <a:r>
              <a:rPr lang="ru-RU" sz="2000" i="1" dirty="0"/>
              <a:t>» или «</a:t>
            </a:r>
            <a:r>
              <a:rPr lang="ru-RU" sz="2000" b="1" i="1" dirty="0"/>
              <a:t>Курсы</a:t>
            </a:r>
            <a:r>
              <a:rPr lang="ru-RU" sz="2000" i="1" dirty="0"/>
              <a:t>».</a:t>
            </a:r>
          </a:p>
          <a:p>
            <a:pPr algn="ctr"/>
            <a:r>
              <a:rPr lang="en-US" dirty="0"/>
              <a:t> </a:t>
            </a:r>
            <a:endParaRPr lang="ru-RU" dirty="0"/>
          </a:p>
          <a:p>
            <a:pPr algn="ctr"/>
            <a:endParaRPr lang="ru-RU" sz="2000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DB9C1CA3-60F0-4977-8233-F21DE18303E1}"/>
              </a:ext>
            </a:extLst>
          </p:cNvPr>
          <p:cNvCxnSpPr>
            <a:cxnSpLocks/>
          </p:cNvCxnSpPr>
          <p:nvPr/>
        </p:nvCxnSpPr>
        <p:spPr>
          <a:xfrm>
            <a:off x="5934075" y="885825"/>
            <a:ext cx="2676525" cy="15144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0B4A0E7-3E79-440E-B6EC-BB079AE14340}"/>
              </a:ext>
            </a:extLst>
          </p:cNvPr>
          <p:cNvCxnSpPr/>
          <p:nvPr/>
        </p:nvCxnSpPr>
        <p:spPr>
          <a:xfrm flipH="1">
            <a:off x="838200" y="800100"/>
            <a:ext cx="1971675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16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6D030B-1098-4242-A5C4-46D7515F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4" y="138915"/>
            <a:ext cx="7267575" cy="44616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717C71-DAD6-4A53-99F5-09B0E8F35350}"/>
              </a:ext>
            </a:extLst>
          </p:cNvPr>
          <p:cNvSpPr txBox="1"/>
          <p:nvPr/>
        </p:nvSpPr>
        <p:spPr>
          <a:xfrm>
            <a:off x="7820025" y="568596"/>
            <a:ext cx="373745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С </a:t>
            </a:r>
            <a:r>
              <a:rPr lang="ru-RU" sz="2000" b="1" i="1" dirty="0"/>
              <a:t>программой обучения, </a:t>
            </a:r>
            <a:r>
              <a:rPr lang="ru-RU" sz="2000" i="1" dirty="0"/>
              <a:t>выбранного курса, вы можете ознакомиться на соответствующей вкладке.</a:t>
            </a:r>
          </a:p>
          <a:p>
            <a:pPr algn="ctr"/>
            <a:r>
              <a:rPr lang="en-US" dirty="0"/>
              <a:t> </a:t>
            </a:r>
            <a:endParaRPr lang="ru-RU" dirty="0"/>
          </a:p>
          <a:p>
            <a:pPr algn="ctr"/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47B6CD-8E4B-4624-9D7A-1FA0F0E44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27" y="2169034"/>
            <a:ext cx="6237773" cy="45468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018C1D-CC92-44F3-94A6-C569FEFC9E3D}"/>
              </a:ext>
            </a:extLst>
          </p:cNvPr>
          <p:cNvSpPr txBox="1"/>
          <p:nvPr/>
        </p:nvSpPr>
        <p:spPr>
          <a:xfrm>
            <a:off x="933450" y="5143262"/>
            <a:ext cx="3737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Во вкладке </a:t>
            </a:r>
            <a:r>
              <a:rPr lang="ru-RU" sz="2000" b="1" i="1" dirty="0"/>
              <a:t>«Модули» </a:t>
            </a:r>
            <a:r>
              <a:rPr lang="ru-RU" sz="2000" i="1" dirty="0"/>
              <a:t>вы можете ознакомиться со всем материалом курса.</a:t>
            </a:r>
            <a:endParaRPr lang="ru-RU" dirty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0503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B3DBD0-BDDC-40B8-9D76-D3273F68C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89103"/>
            <a:ext cx="10010775" cy="48384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5998C1-9BA8-4CEA-932E-7DEAA732CF86}"/>
              </a:ext>
            </a:extLst>
          </p:cNvPr>
          <p:cNvSpPr txBox="1"/>
          <p:nvPr/>
        </p:nvSpPr>
        <p:spPr>
          <a:xfrm>
            <a:off x="457200" y="5384934"/>
            <a:ext cx="3737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Все задания отображаются во вкладке </a:t>
            </a:r>
            <a:r>
              <a:rPr lang="ru-RU" sz="2000" b="1" i="1" dirty="0"/>
              <a:t>«Задания».</a:t>
            </a:r>
            <a:endParaRPr lang="ru-RU" dirty="0"/>
          </a:p>
          <a:p>
            <a:pPr algn="ctr"/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A59861-7046-4075-8597-29C455375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4" y="2461302"/>
            <a:ext cx="7010789" cy="43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4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0F77E5-BAEB-4F54-A68A-C3B817E0DD9F}"/>
              </a:ext>
            </a:extLst>
          </p:cNvPr>
          <p:cNvSpPr txBox="1"/>
          <p:nvPr/>
        </p:nvSpPr>
        <p:spPr>
          <a:xfrm>
            <a:off x="142875" y="4549408"/>
            <a:ext cx="50815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Рекомендовано внимательно прочитать в каком формате необходимо прикрепить файл, выбрать его (есть возможность прикрепить несколько файлов), можно добавить комментарий. Далее необходимо нажать «Отправить задание».</a:t>
            </a:r>
            <a:endParaRPr lang="ru-RU" dirty="0"/>
          </a:p>
          <a:p>
            <a:pPr algn="ctr"/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AE0695-F2A1-44F6-82E5-02F33E281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10400" cy="4391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63DB60-85FE-449F-8B85-9A3480FF4189}"/>
              </a:ext>
            </a:extLst>
          </p:cNvPr>
          <p:cNvSpPr txBox="1"/>
          <p:nvPr/>
        </p:nvSpPr>
        <p:spPr>
          <a:xfrm>
            <a:off x="7677150" y="545902"/>
            <a:ext cx="4438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Для отправки выполненного задания необходимо нажать «Отправить задание</a:t>
            </a:r>
            <a:endParaRPr lang="ru-RU" sz="2000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AB9DB40-AA90-461C-9362-363EED0E9CCC}"/>
              </a:ext>
            </a:extLst>
          </p:cNvPr>
          <p:cNvCxnSpPr/>
          <p:nvPr/>
        </p:nvCxnSpPr>
        <p:spPr>
          <a:xfrm flipH="1">
            <a:off x="7010400" y="952500"/>
            <a:ext cx="666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F3254A-1899-42E2-9506-8921A573D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475" y="2102583"/>
            <a:ext cx="67246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5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34EC4C-C6DE-45C2-A710-75926E8DD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 r="21722"/>
          <a:stretch/>
        </p:blipFill>
        <p:spPr>
          <a:xfrm>
            <a:off x="4276724" y="1831850"/>
            <a:ext cx="7791451" cy="4965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F5EBD8-4264-4036-8BD6-5327780B84DB}"/>
              </a:ext>
            </a:extLst>
          </p:cNvPr>
          <p:cNvSpPr txBox="1"/>
          <p:nvPr/>
        </p:nvSpPr>
        <p:spPr>
          <a:xfrm>
            <a:off x="0" y="187075"/>
            <a:ext cx="4438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Убедительная просьба обращать внимание на </a:t>
            </a:r>
            <a:r>
              <a:rPr lang="ru-RU" sz="2000" b="1" i="1" dirty="0"/>
              <a:t>сроки выполнения заданий</a:t>
            </a:r>
            <a:r>
              <a:rPr lang="ru-RU" sz="2000" i="1" dirty="0"/>
              <a:t>.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D0996D-B680-402E-AB11-7651010BB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126" b="33236"/>
          <a:stretch/>
        </p:blipFill>
        <p:spPr>
          <a:xfrm>
            <a:off x="142875" y="1202738"/>
            <a:ext cx="3967165" cy="32623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104572-249D-4D1F-A8EA-556ED2841DE5}"/>
              </a:ext>
            </a:extLst>
          </p:cNvPr>
          <p:cNvSpPr txBox="1"/>
          <p:nvPr/>
        </p:nvSpPr>
        <p:spPr>
          <a:xfrm>
            <a:off x="6410325" y="694906"/>
            <a:ext cx="4438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Оценки за выполненные задания или замечания преподавателя к ним можно найти во вкладке «</a:t>
            </a:r>
            <a:r>
              <a:rPr lang="ru-RU" sz="2000" b="1" i="1" dirty="0"/>
              <a:t>Оценки</a:t>
            </a:r>
            <a:r>
              <a:rPr lang="ru-RU" sz="2000" i="1" dirty="0"/>
              <a:t>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1598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43CD41-B320-4693-9811-157F9CC4FCFD}"/>
              </a:ext>
            </a:extLst>
          </p:cNvPr>
          <p:cNvSpPr txBox="1"/>
          <p:nvPr/>
        </p:nvSpPr>
        <p:spPr>
          <a:xfrm>
            <a:off x="3047999" y="254643"/>
            <a:ext cx="4438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Появившиеся в ходе обучения вопросы можно опубликовать во вкладке «Обсуждения» </a:t>
            </a: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B7452A-76E2-4B58-9D4F-7506147CD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110920"/>
            <a:ext cx="2376488" cy="63851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C33FBD-827F-432C-84BD-79821364DACF}"/>
              </a:ext>
            </a:extLst>
          </p:cNvPr>
          <p:cNvSpPr txBox="1"/>
          <p:nvPr/>
        </p:nvSpPr>
        <p:spPr>
          <a:xfrm>
            <a:off x="3514725" y="1523465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или же написать письмо, выбрав курс и получателя 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89058D-F644-47F6-AC49-76EA2014B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187" y="1923575"/>
            <a:ext cx="8924925" cy="4171950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F141776-DCE2-45A0-B349-6A83CB86E127}"/>
              </a:ext>
            </a:extLst>
          </p:cNvPr>
          <p:cNvCxnSpPr/>
          <p:nvPr/>
        </p:nvCxnSpPr>
        <p:spPr>
          <a:xfrm flipH="1">
            <a:off x="2619376" y="1057275"/>
            <a:ext cx="1190624" cy="5619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FCDFF0F-1241-4DAA-B4F4-2093674E6E2F}"/>
              </a:ext>
            </a:extLst>
          </p:cNvPr>
          <p:cNvCxnSpPr/>
          <p:nvPr/>
        </p:nvCxnSpPr>
        <p:spPr>
          <a:xfrm>
            <a:off x="6800850" y="1923575"/>
            <a:ext cx="3295650" cy="4576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ED7C039-7B7E-4919-820F-AD7EFA12B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075" y="3543300"/>
            <a:ext cx="3538537" cy="27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56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252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Волкова Евгения Александровна</dc:creator>
  <cp:lastModifiedBy>Волкова Евгения Александровна</cp:lastModifiedBy>
  <cp:revision>21</cp:revision>
  <dcterms:created xsi:type="dcterms:W3CDTF">2021-08-24T06:59:11Z</dcterms:created>
  <dcterms:modified xsi:type="dcterms:W3CDTF">2021-08-24T08:24:28Z</dcterms:modified>
</cp:coreProperties>
</file>