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  <p:sldId id="263" r:id="rId9"/>
    <p:sldId id="264" r:id="rId10"/>
    <p:sldId id="265" r:id="rId1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B6552-0503-4E63-A3FF-615C655BBA1F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9D505-E452-4E68-9765-9503BA723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0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4D7C-0C99-4B42-9A9B-868596C170D5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EBB0-94B6-408D-A1F2-48B5E0C99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91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4D7C-0C99-4B42-9A9B-868596C170D5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EBB0-94B6-408D-A1F2-48B5E0C99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54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4D7C-0C99-4B42-9A9B-868596C170D5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EBB0-94B6-408D-A1F2-48B5E0C99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96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4D7C-0C99-4B42-9A9B-868596C170D5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EBB0-94B6-408D-A1F2-48B5E0C99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76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4D7C-0C99-4B42-9A9B-868596C170D5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EBB0-94B6-408D-A1F2-48B5E0C99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272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4D7C-0C99-4B42-9A9B-868596C170D5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EBB0-94B6-408D-A1F2-48B5E0C99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519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4D7C-0C99-4B42-9A9B-868596C170D5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EBB0-94B6-408D-A1F2-48B5E0C99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794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4D7C-0C99-4B42-9A9B-868596C170D5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EBB0-94B6-408D-A1F2-48B5E0C99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54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4D7C-0C99-4B42-9A9B-868596C170D5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EBB0-94B6-408D-A1F2-48B5E0C99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269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4D7C-0C99-4B42-9A9B-868596C170D5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EBB0-94B6-408D-A1F2-48B5E0C99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165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94D7C-0C99-4B42-9A9B-868596C170D5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EBB0-94B6-408D-A1F2-48B5E0C99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69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94D7C-0C99-4B42-9A9B-868596C170D5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7EBB0-94B6-408D-A1F2-48B5E0C99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71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tigerigr@yandex.r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980728"/>
          </a:xfrm>
        </p:spPr>
        <p:txBody>
          <a:bodyPr/>
          <a:lstStyle/>
          <a:p>
            <a:r>
              <a:rPr lang="ru-RU" b="1" dirty="0" smtClean="0"/>
              <a:t>Начало регистрации в </a:t>
            </a:r>
            <a:r>
              <a:rPr lang="en-US" b="1" dirty="0" err="1" smtClean="0"/>
              <a:t>openedu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836712"/>
            <a:ext cx="9144000" cy="1440160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Этап.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Открыть сайт МООП </a:t>
            </a:r>
            <a:r>
              <a:rPr lang="en-US" b="1" dirty="0" smtClean="0">
                <a:solidFill>
                  <a:schemeClr val="tx1"/>
                </a:solidFill>
              </a:rPr>
              <a:t>openedu.ru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7"/>
          <a:stretch/>
        </p:blipFill>
        <p:spPr bwMode="auto">
          <a:xfrm>
            <a:off x="10209" y="1988840"/>
            <a:ext cx="8964489" cy="460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3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7. Этап</a:t>
            </a:r>
            <a:r>
              <a:rPr lang="ru-RU" sz="3200" dirty="0" smtClean="0"/>
              <a:t>. </a:t>
            </a:r>
            <a:r>
              <a:rPr lang="ru-RU" sz="2400" b="1" dirty="0" smtClean="0"/>
              <a:t>Вариант без финального теста.</a:t>
            </a:r>
            <a:endParaRPr lang="ru-RU" sz="3200" b="1" dirty="0" smtClean="0"/>
          </a:p>
          <a:p>
            <a:r>
              <a:rPr lang="ru-RU" sz="2400" b="1" dirty="0" smtClean="0"/>
              <a:t>Окончание обучения.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Прохождение  без финального теста</a:t>
            </a:r>
            <a:r>
              <a:rPr lang="ru-RU" sz="2400" b="1" dirty="0" smtClean="0"/>
              <a:t>.</a:t>
            </a:r>
            <a:endParaRPr lang="ru-RU" sz="2400" b="1" dirty="0" smtClean="0"/>
          </a:p>
          <a:p>
            <a:r>
              <a:rPr lang="ru-RU" sz="2400" b="1" dirty="0" smtClean="0">
                <a:solidFill>
                  <a:srgbClr val="FF0000"/>
                </a:solidFill>
              </a:rPr>
              <a:t>Внимание</a:t>
            </a:r>
            <a:r>
              <a:rPr lang="ru-RU" sz="2400" b="1" dirty="0" smtClean="0">
                <a:solidFill>
                  <a:srgbClr val="FF0000"/>
                </a:solidFill>
              </a:rPr>
              <a:t>:  </a:t>
            </a:r>
            <a:r>
              <a:rPr lang="ru-RU" sz="2400" b="1" dirty="0" smtClean="0"/>
              <a:t> Пройти полный курс по выбранной дисциплине. Подтвердить прохождение курса данными с личной странички.</a:t>
            </a:r>
          </a:p>
          <a:p>
            <a:r>
              <a:rPr lang="ru-RU" sz="2400" b="1" dirty="0" smtClean="0"/>
              <a:t>Получить информацию о сдаче зачета или экзамена у преподавателя ВФ </a:t>
            </a:r>
            <a:r>
              <a:rPr lang="ru-RU" sz="2400" b="1" dirty="0" err="1" smtClean="0"/>
              <a:t>МИСиС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5" name="AutoShape 2" descr="https://mail.yandex.ru/message_part/IMG-20180620-WA0004.jpg?_uid=54176991&amp;name=IMG-20180620-WA0004.jpg&amp;hid=1.2&amp;ids=166070236259296090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mail.yandex.ru/message_part/IMG-20180620-WA0004.jpg?_uid=54176991&amp;name=IMG-20180620-WA0004.jpg&amp;hid=1.2&amp;ids=166070236259296090&amp;no_disposition=y&amp;exif_rotate=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" t="23359" r="14863" b="9193"/>
          <a:stretch/>
        </p:blipFill>
        <p:spPr>
          <a:xfrm>
            <a:off x="747485" y="3068960"/>
            <a:ext cx="7649029" cy="346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3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67320"/>
            <a:ext cx="91440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2</a:t>
            </a:r>
            <a:r>
              <a:rPr lang="ru-RU" b="1" dirty="0" smtClean="0"/>
              <a:t>. Этап.</a:t>
            </a:r>
          </a:p>
          <a:p>
            <a:r>
              <a:rPr lang="ru-RU" b="1" dirty="0" smtClean="0"/>
              <a:t>Пройти регистрацию: </a:t>
            </a:r>
            <a:r>
              <a:rPr lang="ru-RU" b="1" dirty="0"/>
              <a:t>ч</a:t>
            </a:r>
            <a:r>
              <a:rPr lang="ru-RU" b="1" dirty="0" smtClean="0"/>
              <a:t>ерез </a:t>
            </a:r>
            <a:r>
              <a:rPr lang="ru-RU" b="1" dirty="0" err="1" smtClean="0"/>
              <a:t>соц.сети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7" t="110" r="3680" b="38120"/>
          <a:stretch/>
        </p:blipFill>
        <p:spPr bwMode="auto">
          <a:xfrm>
            <a:off x="96879" y="1507480"/>
            <a:ext cx="8950242" cy="384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22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2</a:t>
            </a:r>
            <a:r>
              <a:rPr lang="ru-RU" sz="3200" b="1" dirty="0" smtClean="0"/>
              <a:t>. Этап.</a:t>
            </a:r>
          </a:p>
          <a:p>
            <a:r>
              <a:rPr lang="ru-RU" sz="3200" b="1" dirty="0" smtClean="0"/>
              <a:t>Пройти регистрацию: либо создать новый аккаунт</a:t>
            </a:r>
            <a:endParaRPr lang="ru-RU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6" t="14726" r="25229" b="6250"/>
          <a:stretch/>
        </p:blipFill>
        <p:spPr bwMode="auto">
          <a:xfrm>
            <a:off x="1068264" y="1065865"/>
            <a:ext cx="6086006" cy="578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80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9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3. Этап.</a:t>
            </a:r>
          </a:p>
          <a:p>
            <a:r>
              <a:rPr lang="ru-RU" sz="3200" b="1" dirty="0" smtClean="0"/>
              <a:t>Выбор курса обучения: через поиск</a:t>
            </a:r>
            <a:endParaRPr lang="ru-RU" sz="32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5" t="14921" r="15436" b="12500"/>
          <a:stretch/>
        </p:blipFill>
        <p:spPr bwMode="auto">
          <a:xfrm>
            <a:off x="0" y="1515958"/>
            <a:ext cx="9036496" cy="530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носка 1 3"/>
          <p:cNvSpPr/>
          <p:nvPr/>
        </p:nvSpPr>
        <p:spPr>
          <a:xfrm>
            <a:off x="7020272" y="451907"/>
            <a:ext cx="2016224" cy="612648"/>
          </a:xfrm>
          <a:prstGeom prst="borderCallout1">
            <a:avLst>
              <a:gd name="adj1" fmla="val 18750"/>
              <a:gd name="adj2" fmla="val -8333"/>
              <a:gd name="adj3" fmla="val 226217"/>
              <a:gd name="adj4" fmla="val -59941"/>
            </a:avLst>
          </a:prstGeom>
          <a:noFill/>
          <a:ln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Сюда ввести свою дисциплину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03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92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3. Этап.</a:t>
            </a:r>
          </a:p>
          <a:p>
            <a:r>
              <a:rPr lang="ru-RU" sz="2400" b="1" dirty="0" smtClean="0"/>
              <a:t>Выбор курса обучения: одинаковые курсы могут быть в разных ВУЗах, выбор остается за Вами, либо если есть желание запишитесь на все с одинаковым названием</a:t>
            </a:r>
            <a:endParaRPr lang="ru-RU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1" t="23336" r="38248" b="14285"/>
          <a:stretch/>
        </p:blipFill>
        <p:spPr bwMode="auto">
          <a:xfrm>
            <a:off x="179512" y="1723087"/>
            <a:ext cx="6505732" cy="4563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Выноска 1 5"/>
          <p:cNvSpPr/>
          <p:nvPr/>
        </p:nvSpPr>
        <p:spPr>
          <a:xfrm>
            <a:off x="6948264" y="3391993"/>
            <a:ext cx="2195736" cy="612648"/>
          </a:xfrm>
          <a:prstGeom prst="borderCallout1">
            <a:avLst>
              <a:gd name="adj1" fmla="val 18750"/>
              <a:gd name="adj2" fmla="val -8333"/>
              <a:gd name="adj3" fmla="val 399161"/>
              <a:gd name="adj4" fmla="val -196898"/>
            </a:avLst>
          </a:prstGeom>
          <a:noFill/>
          <a:ln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Дисциплина та же, ВУЗ другой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03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53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4. Этап.</a:t>
            </a:r>
          </a:p>
          <a:p>
            <a:r>
              <a:rPr lang="ru-RU" sz="3200" b="1" dirty="0" smtClean="0"/>
              <a:t>Регистрация:  осуществляете регистрацию на курсе через форму</a:t>
            </a:r>
            <a:endParaRPr lang="ru-RU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6" t="15369" r="14054" b="22421"/>
          <a:stretch/>
        </p:blipFill>
        <p:spPr bwMode="auto">
          <a:xfrm>
            <a:off x="76107" y="2456017"/>
            <a:ext cx="8991785" cy="423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носка 1 3"/>
          <p:cNvSpPr/>
          <p:nvPr/>
        </p:nvSpPr>
        <p:spPr>
          <a:xfrm>
            <a:off x="5940152" y="1216261"/>
            <a:ext cx="2195736" cy="612648"/>
          </a:xfrm>
          <a:prstGeom prst="borderCallout1">
            <a:avLst>
              <a:gd name="adj1" fmla="val 18750"/>
              <a:gd name="adj2" fmla="val -8333"/>
              <a:gd name="adj3" fmla="val 709514"/>
              <a:gd name="adj4" fmla="val 17934"/>
            </a:avLst>
          </a:prstGeom>
          <a:noFill/>
          <a:ln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Через эту кнопку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03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10" y="0"/>
            <a:ext cx="91177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5. Этап</a:t>
            </a:r>
            <a:r>
              <a:rPr lang="ru-RU" sz="3200" dirty="0" smtClean="0"/>
              <a:t>.</a:t>
            </a:r>
          </a:p>
          <a:p>
            <a:r>
              <a:rPr lang="ru-RU" sz="3200" b="1" dirty="0" smtClean="0"/>
              <a:t>Информирование о регистрации:  заполняете таблицу в формате </a:t>
            </a:r>
            <a:r>
              <a:rPr lang="ru-RU" sz="3200" b="1" dirty="0" err="1" smtClean="0"/>
              <a:t>эксель</a:t>
            </a:r>
            <a:r>
              <a:rPr lang="ru-RU" sz="3200" b="1" dirty="0" smtClean="0"/>
              <a:t> и высылаете данные на эл. почту </a:t>
            </a:r>
            <a:r>
              <a:rPr lang="en-US" sz="3200" b="1" dirty="0" smtClean="0">
                <a:hlinkClick r:id="rId2"/>
              </a:rPr>
              <a:t>tigerigr@yandex.ru</a:t>
            </a:r>
            <a:r>
              <a:rPr lang="ru-RU" sz="3200" b="1" dirty="0" smtClean="0"/>
              <a:t>. В теме письма указать от какого </a:t>
            </a:r>
            <a:r>
              <a:rPr lang="ru-RU" sz="3200" b="1" smtClean="0"/>
              <a:t>студента информация.</a:t>
            </a:r>
          </a:p>
          <a:p>
            <a:r>
              <a:rPr lang="ru-RU" sz="3200" b="1" dirty="0" smtClean="0"/>
              <a:t>Если вы зарегистрировались на несколько курсов, то указываете их через запятую. Также обязательно указать название ВУЗа, если курс не читается преподавателями НИТУ «</a:t>
            </a:r>
            <a:r>
              <a:rPr lang="ru-RU" sz="3200" b="1" dirty="0" err="1" smtClean="0"/>
              <a:t>МИСиС</a:t>
            </a:r>
            <a:r>
              <a:rPr lang="ru-RU" sz="3200" b="1" dirty="0" smtClean="0"/>
              <a:t>».</a:t>
            </a:r>
            <a:endParaRPr lang="ru-RU" sz="32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542204"/>
              </p:ext>
            </p:extLst>
          </p:nvPr>
        </p:nvGraphicFramePr>
        <p:xfrm>
          <a:off x="0" y="4031873"/>
          <a:ext cx="9117790" cy="1559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4533"/>
                <a:gridCol w="564533"/>
                <a:gridCol w="2037609"/>
                <a:gridCol w="811515"/>
                <a:gridCol w="1023215"/>
                <a:gridCol w="1140827"/>
                <a:gridCol w="870321"/>
                <a:gridCol w="729188"/>
                <a:gridCol w="729188"/>
                <a:gridCol w="646861"/>
              </a:tblGrid>
              <a:tr h="20866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№/п/п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Группа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ФИО    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 Логин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Эл. почта     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Курс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ВУЗ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Статус %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Фин.тест      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Итог %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964" marR="7964" marT="7964" marB="0" anchor="b"/>
                </a:tc>
              </a:tr>
              <a:tr h="16891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</a:tr>
              <a:tr h="16891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</a:tr>
              <a:tr h="16891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</a:tr>
              <a:tr h="16891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</a:tr>
              <a:tr h="16891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</a:tr>
              <a:tr h="16891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</a:tr>
              <a:tr h="16891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</a:tr>
              <a:tr h="16891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64" marR="7964" marT="796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03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3254" y="0"/>
            <a:ext cx="915725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6. Этап</a:t>
            </a:r>
            <a:r>
              <a:rPr lang="ru-RU" sz="3200" dirty="0" smtClean="0"/>
              <a:t>.</a:t>
            </a:r>
          </a:p>
          <a:p>
            <a:r>
              <a:rPr lang="ru-RU" sz="3200" b="1" dirty="0" smtClean="0"/>
              <a:t>Прохождение курсов:</a:t>
            </a:r>
          </a:p>
          <a:p>
            <a:r>
              <a:rPr lang="ru-RU" sz="3200" b="1" dirty="0" smtClean="0"/>
              <a:t>Включает себя просмотр </a:t>
            </a:r>
            <a:r>
              <a:rPr lang="ru-RU" sz="3200" b="1" dirty="0" err="1" smtClean="0"/>
              <a:t>видеоуроков</a:t>
            </a:r>
            <a:r>
              <a:rPr lang="ru-RU" sz="3200" b="1" dirty="0" smtClean="0"/>
              <a:t>.</a:t>
            </a:r>
          </a:p>
          <a:p>
            <a:r>
              <a:rPr lang="ru-RU" sz="3200" b="1" dirty="0" smtClean="0"/>
              <a:t>Затем после каждого этапа выполнение контрольных заданий.</a:t>
            </a:r>
          </a:p>
          <a:p>
            <a:r>
              <a:rPr lang="ru-RU" sz="3200" b="1" dirty="0" smtClean="0"/>
              <a:t>7. Этап</a:t>
            </a:r>
            <a:r>
              <a:rPr lang="ru-RU" sz="3200" dirty="0" smtClean="0"/>
              <a:t>.</a:t>
            </a:r>
            <a:endParaRPr lang="ru-RU" sz="3200" b="1" dirty="0" smtClean="0"/>
          </a:p>
          <a:p>
            <a:r>
              <a:rPr lang="ru-RU" sz="3200" b="1" dirty="0" smtClean="0"/>
              <a:t>Окончательный этап финальный тест.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Внимание: </a:t>
            </a:r>
            <a:r>
              <a:rPr lang="ru-RU" sz="3200" b="1" dirty="0" smtClean="0"/>
              <a:t>до финального теста не допустят в случае не выполнения контрольных занятий во время действия курсов.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71752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7. </a:t>
            </a:r>
            <a:r>
              <a:rPr lang="ru-RU" sz="3200" b="1" dirty="0" smtClean="0"/>
              <a:t>Этап</a:t>
            </a:r>
            <a:r>
              <a:rPr lang="ru-RU" sz="3200" dirty="0" smtClean="0"/>
              <a:t>. </a:t>
            </a:r>
            <a:r>
              <a:rPr lang="ru-RU" sz="2400" b="1" dirty="0" smtClean="0"/>
              <a:t>Вариант с финальным тестом</a:t>
            </a:r>
            <a:endParaRPr lang="ru-RU" sz="2400" b="1" dirty="0" smtClean="0"/>
          </a:p>
          <a:p>
            <a:r>
              <a:rPr lang="ru-RU" sz="2400" b="1" dirty="0" smtClean="0"/>
              <a:t>Окончательный этап финальный тест.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Внимание: </a:t>
            </a:r>
            <a:r>
              <a:rPr lang="ru-RU" sz="2400" b="1" dirty="0" smtClean="0"/>
              <a:t>до финального теста не допустят в случае не выполнения контрольных занятий во время действия курсов.</a:t>
            </a:r>
          </a:p>
          <a:p>
            <a:r>
              <a:rPr lang="ru-RU" sz="2400" b="1" dirty="0" smtClean="0"/>
              <a:t>Сертификат считается положительным при получении более  итоговых 50% .</a:t>
            </a:r>
            <a:endParaRPr lang="ru-RU" sz="2400" b="1" dirty="0"/>
          </a:p>
        </p:txBody>
      </p:sp>
      <p:sp>
        <p:nvSpPr>
          <p:cNvPr id="5" name="AutoShape 2" descr="https://mail.yandex.ru/message_part/IMG-20180620-WA0004.jpg?_uid=54176991&amp;name=IMG-20180620-WA0004.jpg&amp;hid=1.2&amp;ids=166070236259296090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mail.yandex.ru/message_part/IMG-20180620-WA0004.jpg?_uid=54176991&amp;name=IMG-20180620-WA0004.jpg&amp;hid=1.2&amp;ids=166070236259296090&amp;no_disposition=y&amp;exif_rotate=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" t="20264" r="-3016" b="-5362"/>
          <a:stretch/>
        </p:blipFill>
        <p:spPr>
          <a:xfrm>
            <a:off x="0" y="2641596"/>
            <a:ext cx="9283933" cy="4376963"/>
          </a:xfrm>
          <a:prstGeom prst="rect">
            <a:avLst/>
          </a:prstGeom>
        </p:spPr>
      </p:pic>
      <p:sp>
        <p:nvSpPr>
          <p:cNvPr id="11" name="Выноска 1 10"/>
          <p:cNvSpPr/>
          <p:nvPr/>
        </p:nvSpPr>
        <p:spPr>
          <a:xfrm>
            <a:off x="6156176" y="2028948"/>
            <a:ext cx="2195736" cy="612648"/>
          </a:xfrm>
          <a:prstGeom prst="borderCallout1">
            <a:avLst>
              <a:gd name="adj1" fmla="val 99300"/>
              <a:gd name="adj2" fmla="val 100075"/>
              <a:gd name="adj3" fmla="val 204894"/>
              <a:gd name="adj4" fmla="val 109155"/>
            </a:avLst>
          </a:prstGeom>
          <a:noFill/>
          <a:ln>
            <a:solidFill>
              <a:schemeClr val="tx1"/>
            </a:solidFill>
            <a:tailEnd type="stealth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 примере 84%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98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310</Words>
  <Application>Microsoft Office PowerPoint</Application>
  <PresentationFormat>Экран (4:3)</PresentationFormat>
  <Paragraphs>126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Начало регистрации в openedu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Начало регистрации в openedu</dc:title>
  <dc:creator>KIK</dc:creator>
  <cp:lastModifiedBy>KIK</cp:lastModifiedBy>
  <cp:revision>7</cp:revision>
  <cp:lastPrinted>2018-09-19T05:15:53Z</cp:lastPrinted>
  <dcterms:created xsi:type="dcterms:W3CDTF">2018-09-12T11:06:57Z</dcterms:created>
  <dcterms:modified xsi:type="dcterms:W3CDTF">2018-09-19T05:31:52Z</dcterms:modified>
</cp:coreProperties>
</file>